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5" r:id="rId5"/>
  </p:sldIdLst>
  <p:sldSz cx="10947400" cy="7994650"/>
  <p:notesSz cx="10947400" cy="799465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324" autoAdjust="0"/>
    <p:restoredTop sz="94660"/>
  </p:normalViewPr>
  <p:slideViewPr>
    <p:cSldViewPr>
      <p:cViewPr varScale="1">
        <p:scale>
          <a:sx n="56" d="100"/>
          <a:sy n="56" d="100"/>
        </p:scale>
        <p:origin x="1584"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821055" y="2478341"/>
            <a:ext cx="9305290" cy="1678876"/>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642110" y="4477004"/>
            <a:ext cx="7663180" cy="199866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8/24/2022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421852" y="755551"/>
            <a:ext cx="4451350" cy="6789420"/>
          </a:xfrm>
          <a:custGeom>
            <a:avLst/>
            <a:gdLst/>
            <a:ahLst/>
            <a:cxnLst/>
            <a:rect l="l" t="t" r="r" b="b"/>
            <a:pathLst>
              <a:path w="4451350" h="6789420">
                <a:moveTo>
                  <a:pt x="179997" y="0"/>
                </a:moveTo>
                <a:lnTo>
                  <a:pt x="132144" y="6429"/>
                </a:lnTo>
                <a:lnTo>
                  <a:pt x="89146" y="24573"/>
                </a:lnTo>
                <a:lnTo>
                  <a:pt x="52717" y="52717"/>
                </a:lnTo>
                <a:lnTo>
                  <a:pt x="24573" y="89146"/>
                </a:lnTo>
                <a:lnTo>
                  <a:pt x="6429" y="132144"/>
                </a:lnTo>
                <a:lnTo>
                  <a:pt x="0" y="179997"/>
                </a:lnTo>
                <a:lnTo>
                  <a:pt x="0" y="6609092"/>
                </a:lnTo>
                <a:lnTo>
                  <a:pt x="6429" y="6656946"/>
                </a:lnTo>
                <a:lnTo>
                  <a:pt x="24573" y="6699946"/>
                </a:lnTo>
                <a:lnTo>
                  <a:pt x="52717" y="6736378"/>
                </a:lnTo>
                <a:lnTo>
                  <a:pt x="89146" y="6764525"/>
                </a:lnTo>
                <a:lnTo>
                  <a:pt x="132144" y="6782672"/>
                </a:lnTo>
                <a:lnTo>
                  <a:pt x="179997" y="6789102"/>
                </a:lnTo>
                <a:lnTo>
                  <a:pt x="4271302" y="6789102"/>
                </a:lnTo>
                <a:lnTo>
                  <a:pt x="4319150" y="6782672"/>
                </a:lnTo>
                <a:lnTo>
                  <a:pt x="4362147" y="6764525"/>
                </a:lnTo>
                <a:lnTo>
                  <a:pt x="4398576" y="6736378"/>
                </a:lnTo>
                <a:lnTo>
                  <a:pt x="4426722" y="6699946"/>
                </a:lnTo>
                <a:lnTo>
                  <a:pt x="4444869" y="6656946"/>
                </a:lnTo>
                <a:lnTo>
                  <a:pt x="4451299" y="6609092"/>
                </a:lnTo>
                <a:lnTo>
                  <a:pt x="4451299" y="179997"/>
                </a:lnTo>
                <a:lnTo>
                  <a:pt x="4444869" y="132144"/>
                </a:lnTo>
                <a:lnTo>
                  <a:pt x="4426722" y="89146"/>
                </a:lnTo>
                <a:lnTo>
                  <a:pt x="4398576" y="52717"/>
                </a:lnTo>
                <a:lnTo>
                  <a:pt x="4362147" y="24573"/>
                </a:lnTo>
                <a:lnTo>
                  <a:pt x="4319150" y="6429"/>
                </a:lnTo>
                <a:lnTo>
                  <a:pt x="4271302" y="0"/>
                </a:lnTo>
                <a:lnTo>
                  <a:pt x="179997" y="0"/>
                </a:lnTo>
                <a:close/>
              </a:path>
            </a:pathLst>
          </a:custGeom>
          <a:ln w="12700">
            <a:solidFill>
              <a:srgbClr val="ABE1FA"/>
            </a:solidFill>
          </a:ln>
        </p:spPr>
        <p:txBody>
          <a:bodyPr wrap="square" lIns="0" tIns="0" rIns="0" bIns="0" rtlCol="0"/>
          <a:lstStyle/>
          <a:p>
            <a:endParaRPr/>
          </a:p>
        </p:txBody>
      </p:sp>
      <p:sp>
        <p:nvSpPr>
          <p:cNvPr id="17" name="bk object 17"/>
          <p:cNvSpPr/>
          <p:nvPr/>
        </p:nvSpPr>
        <p:spPr>
          <a:xfrm>
            <a:off x="415493" y="698896"/>
            <a:ext cx="4464050" cy="364490"/>
          </a:xfrm>
          <a:custGeom>
            <a:avLst/>
            <a:gdLst/>
            <a:ahLst/>
            <a:cxnLst/>
            <a:rect l="l" t="t" r="r" b="b"/>
            <a:pathLst>
              <a:path w="4464050" h="364490">
                <a:moveTo>
                  <a:pt x="4281906" y="0"/>
                </a:moveTo>
                <a:lnTo>
                  <a:pt x="182105" y="0"/>
                </a:lnTo>
                <a:lnTo>
                  <a:pt x="133695" y="6504"/>
                </a:lnTo>
                <a:lnTo>
                  <a:pt x="90194" y="24860"/>
                </a:lnTo>
                <a:lnTo>
                  <a:pt x="53338" y="53332"/>
                </a:lnTo>
                <a:lnTo>
                  <a:pt x="24863" y="90185"/>
                </a:lnTo>
                <a:lnTo>
                  <a:pt x="6505" y="133683"/>
                </a:lnTo>
                <a:lnTo>
                  <a:pt x="0" y="182092"/>
                </a:lnTo>
                <a:lnTo>
                  <a:pt x="6505" y="230502"/>
                </a:lnTo>
                <a:lnTo>
                  <a:pt x="24863" y="274003"/>
                </a:lnTo>
                <a:lnTo>
                  <a:pt x="53338" y="310859"/>
                </a:lnTo>
                <a:lnTo>
                  <a:pt x="90194" y="339334"/>
                </a:lnTo>
                <a:lnTo>
                  <a:pt x="133695" y="357692"/>
                </a:lnTo>
                <a:lnTo>
                  <a:pt x="182105" y="364197"/>
                </a:lnTo>
                <a:lnTo>
                  <a:pt x="4281906" y="364197"/>
                </a:lnTo>
                <a:lnTo>
                  <a:pt x="4330315" y="357692"/>
                </a:lnTo>
                <a:lnTo>
                  <a:pt x="4373814" y="339334"/>
                </a:lnTo>
                <a:lnTo>
                  <a:pt x="4410667" y="310859"/>
                </a:lnTo>
                <a:lnTo>
                  <a:pt x="4439139" y="274003"/>
                </a:lnTo>
                <a:lnTo>
                  <a:pt x="4457494" y="230502"/>
                </a:lnTo>
                <a:lnTo>
                  <a:pt x="4463999" y="182092"/>
                </a:lnTo>
                <a:lnTo>
                  <a:pt x="4457494" y="133683"/>
                </a:lnTo>
                <a:lnTo>
                  <a:pt x="4439139" y="90185"/>
                </a:lnTo>
                <a:lnTo>
                  <a:pt x="4410667" y="53332"/>
                </a:lnTo>
                <a:lnTo>
                  <a:pt x="4373814" y="24860"/>
                </a:lnTo>
                <a:lnTo>
                  <a:pt x="4330315" y="6504"/>
                </a:lnTo>
                <a:lnTo>
                  <a:pt x="4281906" y="0"/>
                </a:lnTo>
                <a:close/>
              </a:path>
            </a:pathLst>
          </a:custGeom>
          <a:solidFill>
            <a:srgbClr val="ABE1FA"/>
          </a:solidFill>
        </p:spPr>
        <p:txBody>
          <a:bodyPr wrap="square" lIns="0" tIns="0" rIns="0" bIns="0" rtlCol="0"/>
          <a:lstStyle/>
          <a:p>
            <a:endParaRPr/>
          </a:p>
        </p:txBody>
      </p:sp>
      <p:sp>
        <p:nvSpPr>
          <p:cNvPr id="18" name="bk object 18"/>
          <p:cNvSpPr/>
          <p:nvPr/>
        </p:nvSpPr>
        <p:spPr>
          <a:xfrm>
            <a:off x="360138" y="649522"/>
            <a:ext cx="198424" cy="219049"/>
          </a:xfrm>
          <a:prstGeom prst="rect">
            <a:avLst/>
          </a:prstGeom>
          <a:blipFill>
            <a:blip r:embed="rId2" cstate="print"/>
            <a:stretch>
              <a:fillRect/>
            </a:stretch>
          </a:blipFill>
        </p:spPr>
        <p:txBody>
          <a:bodyPr wrap="square" lIns="0" tIns="0" rIns="0" bIns="0" rtlCol="0"/>
          <a:lstStyle/>
          <a:p>
            <a:endParaRPr/>
          </a:p>
        </p:txBody>
      </p:sp>
      <p:sp>
        <p:nvSpPr>
          <p:cNvPr id="19" name="bk object 19"/>
          <p:cNvSpPr/>
          <p:nvPr/>
        </p:nvSpPr>
        <p:spPr>
          <a:xfrm>
            <a:off x="364326" y="918231"/>
            <a:ext cx="219049" cy="198424"/>
          </a:xfrm>
          <a:prstGeom prst="rect">
            <a:avLst/>
          </a:prstGeom>
          <a:blipFill>
            <a:blip r:embed="rId3" cstate="print"/>
            <a:stretch>
              <a:fillRect/>
            </a:stretch>
          </a:blipFill>
        </p:spPr>
        <p:txBody>
          <a:bodyPr wrap="square" lIns="0" tIns="0" rIns="0" bIns="0" rtlCol="0"/>
          <a:lstStyle/>
          <a:p>
            <a:endParaRPr/>
          </a:p>
        </p:txBody>
      </p:sp>
      <p:sp>
        <p:nvSpPr>
          <p:cNvPr id="20" name="bk object 20"/>
          <p:cNvSpPr/>
          <p:nvPr/>
        </p:nvSpPr>
        <p:spPr>
          <a:xfrm>
            <a:off x="646457" y="1105345"/>
            <a:ext cx="4027804" cy="0"/>
          </a:xfrm>
          <a:custGeom>
            <a:avLst/>
            <a:gdLst/>
            <a:ahLst/>
            <a:cxnLst/>
            <a:rect l="l" t="t" r="r" b="b"/>
            <a:pathLst>
              <a:path w="4027804">
                <a:moveTo>
                  <a:pt x="0" y="0"/>
                </a:moveTo>
                <a:lnTo>
                  <a:pt x="4027411" y="0"/>
                </a:lnTo>
              </a:path>
            </a:pathLst>
          </a:custGeom>
          <a:ln w="25400">
            <a:solidFill>
              <a:srgbClr val="8ED8F8"/>
            </a:solidFill>
            <a:prstDash val="dot"/>
          </a:ln>
        </p:spPr>
        <p:txBody>
          <a:bodyPr wrap="square" lIns="0" tIns="0" rIns="0" bIns="0" rtlCol="0"/>
          <a:lstStyle/>
          <a:p>
            <a:endParaRPr/>
          </a:p>
        </p:txBody>
      </p:sp>
      <p:sp>
        <p:nvSpPr>
          <p:cNvPr id="21" name="bk object 21"/>
          <p:cNvSpPr/>
          <p:nvPr/>
        </p:nvSpPr>
        <p:spPr>
          <a:xfrm>
            <a:off x="4736433" y="893422"/>
            <a:ext cx="198424" cy="219049"/>
          </a:xfrm>
          <a:prstGeom prst="rect">
            <a:avLst/>
          </a:prstGeom>
          <a:blipFill>
            <a:blip r:embed="rId4" cstate="print"/>
            <a:stretch>
              <a:fillRect/>
            </a:stretch>
          </a:blipFill>
        </p:spPr>
        <p:txBody>
          <a:bodyPr wrap="square" lIns="0" tIns="0" rIns="0" bIns="0" rtlCol="0"/>
          <a:lstStyle/>
          <a:p>
            <a:endParaRPr/>
          </a:p>
        </p:txBody>
      </p:sp>
      <p:sp>
        <p:nvSpPr>
          <p:cNvPr id="22" name="bk object 22"/>
          <p:cNvSpPr/>
          <p:nvPr/>
        </p:nvSpPr>
        <p:spPr>
          <a:xfrm>
            <a:off x="4711622" y="645337"/>
            <a:ext cx="219049" cy="198424"/>
          </a:xfrm>
          <a:prstGeom prst="rect">
            <a:avLst/>
          </a:prstGeom>
          <a:blipFill>
            <a:blip r:embed="rId5" cstate="print"/>
            <a:stretch>
              <a:fillRect/>
            </a:stretch>
          </a:blipFill>
        </p:spPr>
        <p:txBody>
          <a:bodyPr wrap="square" lIns="0" tIns="0" rIns="0" bIns="0" rtlCol="0"/>
          <a:lstStyle/>
          <a:p>
            <a:endParaRPr/>
          </a:p>
        </p:txBody>
      </p:sp>
      <p:sp>
        <p:nvSpPr>
          <p:cNvPr id="23" name="bk object 23"/>
          <p:cNvSpPr/>
          <p:nvPr/>
        </p:nvSpPr>
        <p:spPr>
          <a:xfrm>
            <a:off x="371449" y="881000"/>
            <a:ext cx="0" cy="0"/>
          </a:xfrm>
          <a:custGeom>
            <a:avLst/>
            <a:gdLst/>
            <a:ahLst/>
            <a:cxnLst/>
            <a:rect l="l" t="t" r="r" b="b"/>
            <a:pathLst>
              <a:path>
                <a:moveTo>
                  <a:pt x="0" y="0"/>
                </a:moveTo>
                <a:lnTo>
                  <a:pt x="0" y="0"/>
                </a:lnTo>
              </a:path>
            </a:pathLst>
          </a:custGeom>
          <a:ln w="25400">
            <a:solidFill>
              <a:srgbClr val="8ED8F8"/>
            </a:solidFill>
          </a:ln>
        </p:spPr>
        <p:txBody>
          <a:bodyPr wrap="square" lIns="0" tIns="0" rIns="0" bIns="0" rtlCol="0"/>
          <a:lstStyle/>
          <a:p>
            <a:endParaRPr/>
          </a:p>
        </p:txBody>
      </p:sp>
      <p:sp>
        <p:nvSpPr>
          <p:cNvPr id="24" name="bk object 24"/>
          <p:cNvSpPr/>
          <p:nvPr/>
        </p:nvSpPr>
        <p:spPr>
          <a:xfrm>
            <a:off x="595795" y="1105345"/>
            <a:ext cx="0" cy="0"/>
          </a:xfrm>
          <a:custGeom>
            <a:avLst/>
            <a:gdLst/>
            <a:ahLst/>
            <a:cxnLst/>
            <a:rect l="l" t="t" r="r" b="b"/>
            <a:pathLst>
              <a:path>
                <a:moveTo>
                  <a:pt x="0" y="0"/>
                </a:moveTo>
                <a:lnTo>
                  <a:pt x="0" y="0"/>
                </a:lnTo>
              </a:path>
            </a:pathLst>
          </a:custGeom>
          <a:ln w="25400">
            <a:solidFill>
              <a:srgbClr val="8ED8F8"/>
            </a:solidFill>
          </a:ln>
        </p:spPr>
        <p:txBody>
          <a:bodyPr wrap="square" lIns="0" tIns="0" rIns="0" bIns="0" rtlCol="0"/>
          <a:lstStyle/>
          <a:p>
            <a:endParaRPr/>
          </a:p>
        </p:txBody>
      </p:sp>
      <p:sp>
        <p:nvSpPr>
          <p:cNvPr id="25" name="bk object 25"/>
          <p:cNvSpPr/>
          <p:nvPr/>
        </p:nvSpPr>
        <p:spPr>
          <a:xfrm>
            <a:off x="4699203" y="1105345"/>
            <a:ext cx="0" cy="0"/>
          </a:xfrm>
          <a:custGeom>
            <a:avLst/>
            <a:gdLst/>
            <a:ahLst/>
            <a:cxnLst/>
            <a:rect l="l" t="t" r="r" b="b"/>
            <a:pathLst>
              <a:path>
                <a:moveTo>
                  <a:pt x="0" y="0"/>
                </a:moveTo>
                <a:lnTo>
                  <a:pt x="0" y="0"/>
                </a:lnTo>
              </a:path>
            </a:pathLst>
          </a:custGeom>
          <a:ln w="25400">
            <a:solidFill>
              <a:srgbClr val="8ED8F8"/>
            </a:solidFill>
          </a:ln>
        </p:spPr>
        <p:txBody>
          <a:bodyPr wrap="square" lIns="0" tIns="0" rIns="0" bIns="0" rtlCol="0"/>
          <a:lstStyle/>
          <a:p>
            <a:endParaRPr/>
          </a:p>
        </p:txBody>
      </p:sp>
      <p:sp>
        <p:nvSpPr>
          <p:cNvPr id="26" name="bk object 26"/>
          <p:cNvSpPr/>
          <p:nvPr/>
        </p:nvSpPr>
        <p:spPr>
          <a:xfrm>
            <a:off x="4923548" y="881000"/>
            <a:ext cx="0" cy="0"/>
          </a:xfrm>
          <a:custGeom>
            <a:avLst/>
            <a:gdLst/>
            <a:ahLst/>
            <a:cxnLst/>
            <a:rect l="l" t="t" r="r" b="b"/>
            <a:pathLst>
              <a:path>
                <a:moveTo>
                  <a:pt x="0" y="0"/>
                </a:moveTo>
                <a:lnTo>
                  <a:pt x="0" y="0"/>
                </a:lnTo>
              </a:path>
            </a:pathLst>
          </a:custGeom>
          <a:ln w="25400">
            <a:solidFill>
              <a:srgbClr val="8ED8F8"/>
            </a:solidFill>
          </a:ln>
        </p:spPr>
        <p:txBody>
          <a:bodyPr wrap="square" lIns="0" tIns="0" rIns="0" bIns="0" rtlCol="0"/>
          <a:lstStyle/>
          <a:p>
            <a:endParaRPr/>
          </a:p>
        </p:txBody>
      </p:sp>
      <p:sp>
        <p:nvSpPr>
          <p:cNvPr id="27" name="bk object 27"/>
          <p:cNvSpPr/>
          <p:nvPr/>
        </p:nvSpPr>
        <p:spPr>
          <a:xfrm>
            <a:off x="4699203" y="656642"/>
            <a:ext cx="0" cy="0"/>
          </a:xfrm>
          <a:custGeom>
            <a:avLst/>
            <a:gdLst/>
            <a:ahLst/>
            <a:cxnLst/>
            <a:rect l="l" t="t" r="r" b="b"/>
            <a:pathLst>
              <a:path>
                <a:moveTo>
                  <a:pt x="0" y="0"/>
                </a:moveTo>
                <a:lnTo>
                  <a:pt x="0" y="0"/>
                </a:lnTo>
              </a:path>
            </a:pathLst>
          </a:custGeom>
          <a:ln w="25400">
            <a:solidFill>
              <a:srgbClr val="8ED8F8"/>
            </a:solidFill>
          </a:ln>
        </p:spPr>
        <p:txBody>
          <a:bodyPr wrap="square" lIns="0" tIns="0" rIns="0" bIns="0" rtlCol="0"/>
          <a:lstStyle/>
          <a:p>
            <a:endParaRPr/>
          </a:p>
        </p:txBody>
      </p:sp>
      <p:sp>
        <p:nvSpPr>
          <p:cNvPr id="28" name="bk object 28"/>
          <p:cNvSpPr/>
          <p:nvPr/>
        </p:nvSpPr>
        <p:spPr>
          <a:xfrm>
            <a:off x="582392" y="317472"/>
            <a:ext cx="790028" cy="657720"/>
          </a:xfrm>
          <a:prstGeom prst="rect">
            <a:avLst/>
          </a:prstGeom>
          <a:blipFill>
            <a:blip r:embed="rId6" cstate="print"/>
            <a:stretch>
              <a:fillRect/>
            </a:stretch>
          </a:blip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2000" b="0" i="0">
                <a:solidFill>
                  <a:srgbClr val="00AEEF"/>
                </a:solidFill>
                <a:latin typeface="Arial Black"/>
                <a:cs typeface="Arial Black"/>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8/24/2022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000" b="0" i="0">
                <a:solidFill>
                  <a:srgbClr val="00AEEF"/>
                </a:solidFill>
                <a:latin typeface="Arial Black"/>
                <a:cs typeface="Arial Black"/>
              </a:defRPr>
            </a:lvl1pPr>
          </a:lstStyle>
          <a:p>
            <a:endParaRPr/>
          </a:p>
        </p:txBody>
      </p:sp>
      <p:sp>
        <p:nvSpPr>
          <p:cNvPr id="3" name="Holder 3"/>
          <p:cNvSpPr>
            <a:spLocks noGrp="1"/>
          </p:cNvSpPr>
          <p:nvPr>
            <p:ph sz="half" idx="2"/>
          </p:nvPr>
        </p:nvSpPr>
        <p:spPr>
          <a:xfrm>
            <a:off x="547370" y="1838769"/>
            <a:ext cx="4762119" cy="527646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637911" y="1838769"/>
            <a:ext cx="4762119" cy="527646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8/24/2022</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000" b="0" i="0">
                <a:solidFill>
                  <a:srgbClr val="00AEEF"/>
                </a:solidFill>
                <a:latin typeface="Arial Black"/>
                <a:cs typeface="Arial Black"/>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8/24/2022</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5482044" y="6117399"/>
            <a:ext cx="3559175" cy="1875155"/>
          </a:xfrm>
          <a:custGeom>
            <a:avLst/>
            <a:gdLst/>
            <a:ahLst/>
            <a:cxnLst/>
            <a:rect l="l" t="t" r="r" b="b"/>
            <a:pathLst>
              <a:path w="3559175" h="1875154">
                <a:moveTo>
                  <a:pt x="0" y="1874596"/>
                </a:moveTo>
                <a:lnTo>
                  <a:pt x="3558959" y="1874596"/>
                </a:lnTo>
                <a:lnTo>
                  <a:pt x="3558959" y="0"/>
                </a:lnTo>
                <a:lnTo>
                  <a:pt x="0" y="0"/>
                </a:lnTo>
                <a:lnTo>
                  <a:pt x="0" y="1874596"/>
                </a:lnTo>
                <a:close/>
              </a:path>
            </a:pathLst>
          </a:custGeom>
          <a:solidFill>
            <a:srgbClr val="ABE1FA"/>
          </a:solidFill>
        </p:spPr>
        <p:txBody>
          <a:bodyPr wrap="square" lIns="0" tIns="0" rIns="0" bIns="0" rtlCol="0"/>
          <a:lstStyle/>
          <a:p>
            <a:endParaRPr/>
          </a:p>
        </p:txBody>
      </p:sp>
      <p:sp>
        <p:nvSpPr>
          <p:cNvPr id="17" name="bk object 17"/>
          <p:cNvSpPr/>
          <p:nvPr/>
        </p:nvSpPr>
        <p:spPr>
          <a:xfrm>
            <a:off x="9041003" y="249898"/>
            <a:ext cx="1903095" cy="7742555"/>
          </a:xfrm>
          <a:custGeom>
            <a:avLst/>
            <a:gdLst/>
            <a:ahLst/>
            <a:cxnLst/>
            <a:rect l="l" t="t" r="r" b="b"/>
            <a:pathLst>
              <a:path w="1903095" h="7742555">
                <a:moveTo>
                  <a:pt x="0" y="7742097"/>
                </a:moveTo>
                <a:lnTo>
                  <a:pt x="1902993" y="7742097"/>
                </a:lnTo>
                <a:lnTo>
                  <a:pt x="1902993" y="0"/>
                </a:lnTo>
                <a:lnTo>
                  <a:pt x="0" y="0"/>
                </a:lnTo>
                <a:lnTo>
                  <a:pt x="0" y="7742097"/>
                </a:lnTo>
                <a:close/>
              </a:path>
            </a:pathLst>
          </a:custGeom>
          <a:solidFill>
            <a:srgbClr val="DCF2FD"/>
          </a:solidFill>
        </p:spPr>
        <p:txBody>
          <a:bodyPr wrap="square" lIns="0" tIns="0" rIns="0" bIns="0" rtlCol="0"/>
          <a:lstStyle/>
          <a:p>
            <a:endParaRPr/>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8/24/2022</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608427" y="493987"/>
            <a:ext cx="4053204" cy="331469"/>
          </a:xfrm>
          <a:prstGeom prst="rect">
            <a:avLst/>
          </a:prstGeom>
        </p:spPr>
        <p:txBody>
          <a:bodyPr wrap="square" lIns="0" tIns="0" rIns="0" bIns="0">
            <a:spAutoFit/>
          </a:bodyPr>
          <a:lstStyle>
            <a:lvl1pPr>
              <a:defRPr sz="2000" b="0" i="0">
                <a:solidFill>
                  <a:srgbClr val="00AEEF"/>
                </a:solidFill>
                <a:latin typeface="Arial Black"/>
                <a:cs typeface="Arial Black"/>
              </a:defRPr>
            </a:lvl1pPr>
          </a:lstStyle>
          <a:p>
            <a:endParaRPr/>
          </a:p>
        </p:txBody>
      </p:sp>
      <p:sp>
        <p:nvSpPr>
          <p:cNvPr id="3" name="Holder 3"/>
          <p:cNvSpPr>
            <a:spLocks noGrp="1"/>
          </p:cNvSpPr>
          <p:nvPr>
            <p:ph type="body" idx="1"/>
          </p:nvPr>
        </p:nvSpPr>
        <p:spPr>
          <a:xfrm>
            <a:off x="547370" y="1838769"/>
            <a:ext cx="9852660" cy="527646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3722116" y="7435024"/>
            <a:ext cx="3503168" cy="399732"/>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547370" y="7435024"/>
            <a:ext cx="2517902" cy="399732"/>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8/24/2022</a:t>
            </a:fld>
            <a:endParaRPr lang="en-US"/>
          </a:p>
        </p:txBody>
      </p:sp>
      <p:sp>
        <p:nvSpPr>
          <p:cNvPr id="6" name="Holder 6"/>
          <p:cNvSpPr>
            <a:spLocks noGrp="1"/>
          </p:cNvSpPr>
          <p:nvPr>
            <p:ph type="sldNum" sz="quarter" idx="7"/>
          </p:nvPr>
        </p:nvSpPr>
        <p:spPr>
          <a:xfrm>
            <a:off x="7882128" y="7435024"/>
            <a:ext cx="2517902" cy="399732"/>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5.xml"/><Relationship Id="rId5" Type="http://schemas.openxmlformats.org/officeDocument/2006/relationships/image" Target="../media/image9.png"/><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5.xml"/><Relationship Id="rId5" Type="http://schemas.openxmlformats.org/officeDocument/2006/relationships/image" Target="../media/image13.png"/><Relationship Id="rId4" Type="http://schemas.openxmlformats.org/officeDocument/2006/relationships/image" Target="../media/image12.png"/></Relationships>
</file>

<file path=ppt/slides/_rels/slide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18.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17.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6" name="그룹 85">
            <a:extLst>
              <a:ext uri="{FF2B5EF4-FFF2-40B4-BE49-F238E27FC236}">
                <a16:creationId xmlns:a16="http://schemas.microsoft.com/office/drawing/2014/main" id="{139222CF-AF3C-40FF-B75F-ACB5E9B0D7D5}"/>
              </a:ext>
            </a:extLst>
          </p:cNvPr>
          <p:cNvGrpSpPr/>
          <p:nvPr/>
        </p:nvGrpSpPr>
        <p:grpSpPr>
          <a:xfrm>
            <a:off x="0" y="0"/>
            <a:ext cx="10956764" cy="7991921"/>
            <a:chOff x="0" y="0"/>
            <a:chExt cx="10956764" cy="7991921"/>
          </a:xfrm>
        </p:grpSpPr>
        <p:sp>
          <p:nvSpPr>
            <p:cNvPr id="2" name="object 2"/>
            <p:cNvSpPr txBox="1"/>
            <p:nvPr/>
          </p:nvSpPr>
          <p:spPr>
            <a:xfrm>
              <a:off x="6012049" y="1000517"/>
              <a:ext cx="2828290" cy="2920608"/>
            </a:xfrm>
            <a:prstGeom prst="rect">
              <a:avLst/>
            </a:prstGeom>
          </p:spPr>
          <p:txBody>
            <a:bodyPr vert="horz" wrap="square" lIns="0" tIns="12700" rIns="0" bIns="0" rtlCol="0">
              <a:spAutoFit/>
            </a:bodyPr>
            <a:lstStyle/>
            <a:p>
              <a:pPr marL="12700" marR="5080" indent="505459" algn="just">
                <a:lnSpc>
                  <a:spcPts val="1200"/>
                </a:lnSpc>
                <a:spcBef>
                  <a:spcPts val="100"/>
                </a:spcBef>
              </a:pPr>
              <a:r>
                <a:rPr lang="es-ES" sz="800" dirty="0">
                  <a:latin typeface="Malgun Gothic"/>
                  <a:cs typeface="Malgun Gothic"/>
                </a:rPr>
                <a:t>  Dios llamó a Moisés, que estaba pastoreando ovejas en el desierto, de las llamas de una zarza ardiente. Dios eligió a Moisés como la persona para salvar al pueblo de Israel que estaba sufriendo en Egipto. Moisés no pensó que fuera adecuado para esta gran obra. Pasaron 40 años desde que huyó de Egipto, y todo lo que hizo fue pastorear en el desierto. Además de que tenía 80 años. Le parecía imposible ir a Egipto, el país más poderoso del mundo en ese momento, para liderar al pueblo de Israel. Entonces Moisés dio varias excusas y rechazó la llamada de Dios. Sin embargo, Dios continuó infundiendo el poder y la confianza de Dios en ese Moisés, y Moisés, que ya no podía excusarse, fue a Egipto en respuesta a la llamada de Dios. Al final, Moisés no solo liberó a los israelitas de Egipto de acuerdo con la palabra de Dios, sino que también fue utilizado preciosamente para guiar al pueblo de Israel durante 40 años en el desierto. Hoy en día, Moisés es considerado una de las figuras más importantes de la historia.</a:t>
              </a:r>
            </a:p>
          </p:txBody>
        </p:sp>
        <p:sp>
          <p:nvSpPr>
            <p:cNvPr id="3" name="object 3"/>
            <p:cNvSpPr txBox="1"/>
            <p:nvPr/>
          </p:nvSpPr>
          <p:spPr>
            <a:xfrm>
              <a:off x="9027000" y="1598070"/>
              <a:ext cx="1929764" cy="154940"/>
            </a:xfrm>
            <a:prstGeom prst="rect">
              <a:avLst/>
            </a:prstGeom>
          </p:spPr>
          <p:txBody>
            <a:bodyPr vert="horz" wrap="square" lIns="0" tIns="12700" rIns="0" bIns="0" rtlCol="0">
              <a:spAutoFit/>
            </a:bodyPr>
            <a:lstStyle/>
            <a:p>
              <a:pPr marL="12700">
                <a:lnSpc>
                  <a:spcPct val="100000"/>
                </a:lnSpc>
                <a:spcBef>
                  <a:spcPts val="100"/>
                </a:spcBef>
                <a:tabLst>
                  <a:tab pos="1916430" algn="l"/>
                </a:tabLst>
              </a:pPr>
              <a:r>
                <a:rPr sz="850" u="sng" dirty="0">
                  <a:uFill>
                    <a:solidFill>
                      <a:srgbClr val="00AEEF"/>
                    </a:solidFill>
                  </a:uFill>
                  <a:latin typeface="Times New Roman"/>
                  <a:cs typeface="Times New Roman"/>
                </a:rPr>
                <a:t> 	</a:t>
              </a:r>
              <a:endParaRPr sz="850">
                <a:latin typeface="Times New Roman"/>
                <a:cs typeface="Times New Roman"/>
              </a:endParaRPr>
            </a:p>
          </p:txBody>
        </p:sp>
        <p:sp>
          <p:nvSpPr>
            <p:cNvPr id="4" name="object 4"/>
            <p:cNvSpPr txBox="1"/>
            <p:nvPr/>
          </p:nvSpPr>
          <p:spPr>
            <a:xfrm>
              <a:off x="9027000" y="1788602"/>
              <a:ext cx="1929764" cy="154940"/>
            </a:xfrm>
            <a:prstGeom prst="rect">
              <a:avLst/>
            </a:prstGeom>
          </p:spPr>
          <p:txBody>
            <a:bodyPr vert="horz" wrap="square" lIns="0" tIns="12700" rIns="0" bIns="0" rtlCol="0">
              <a:spAutoFit/>
            </a:bodyPr>
            <a:lstStyle/>
            <a:p>
              <a:pPr marL="12700">
                <a:lnSpc>
                  <a:spcPct val="100000"/>
                </a:lnSpc>
                <a:spcBef>
                  <a:spcPts val="100"/>
                </a:spcBef>
                <a:tabLst>
                  <a:tab pos="1916430" algn="l"/>
                </a:tabLst>
              </a:pPr>
              <a:r>
                <a:rPr sz="850" u="sng" dirty="0">
                  <a:uFill>
                    <a:solidFill>
                      <a:srgbClr val="00AEEF"/>
                    </a:solidFill>
                  </a:uFill>
                  <a:latin typeface="Times New Roman"/>
                  <a:cs typeface="Times New Roman"/>
                </a:rPr>
                <a:t> 	</a:t>
              </a:r>
              <a:endParaRPr sz="850">
                <a:latin typeface="Times New Roman"/>
                <a:cs typeface="Times New Roman"/>
              </a:endParaRPr>
            </a:p>
          </p:txBody>
        </p:sp>
        <p:sp>
          <p:nvSpPr>
            <p:cNvPr id="5" name="object 5"/>
            <p:cNvSpPr txBox="1"/>
            <p:nvPr/>
          </p:nvSpPr>
          <p:spPr>
            <a:xfrm>
              <a:off x="9027000" y="1979133"/>
              <a:ext cx="1929764" cy="154940"/>
            </a:xfrm>
            <a:prstGeom prst="rect">
              <a:avLst/>
            </a:prstGeom>
          </p:spPr>
          <p:txBody>
            <a:bodyPr vert="horz" wrap="square" lIns="0" tIns="12700" rIns="0" bIns="0" rtlCol="0">
              <a:spAutoFit/>
            </a:bodyPr>
            <a:lstStyle/>
            <a:p>
              <a:pPr marL="12700">
                <a:lnSpc>
                  <a:spcPct val="100000"/>
                </a:lnSpc>
                <a:spcBef>
                  <a:spcPts val="100"/>
                </a:spcBef>
                <a:tabLst>
                  <a:tab pos="1916430" algn="l"/>
                </a:tabLst>
              </a:pPr>
              <a:r>
                <a:rPr sz="850" u="sng" dirty="0">
                  <a:uFill>
                    <a:solidFill>
                      <a:srgbClr val="00AEEF"/>
                    </a:solidFill>
                  </a:uFill>
                  <a:latin typeface="Times New Roman"/>
                  <a:cs typeface="Times New Roman"/>
                </a:rPr>
                <a:t> 	</a:t>
              </a:r>
              <a:endParaRPr sz="850">
                <a:latin typeface="Times New Roman"/>
                <a:cs typeface="Times New Roman"/>
              </a:endParaRPr>
            </a:p>
          </p:txBody>
        </p:sp>
        <p:sp>
          <p:nvSpPr>
            <p:cNvPr id="6" name="object 6"/>
            <p:cNvSpPr txBox="1"/>
            <p:nvPr/>
          </p:nvSpPr>
          <p:spPr>
            <a:xfrm>
              <a:off x="9027000" y="2169665"/>
              <a:ext cx="1929764" cy="154940"/>
            </a:xfrm>
            <a:prstGeom prst="rect">
              <a:avLst/>
            </a:prstGeom>
          </p:spPr>
          <p:txBody>
            <a:bodyPr vert="horz" wrap="square" lIns="0" tIns="12700" rIns="0" bIns="0" rtlCol="0">
              <a:spAutoFit/>
            </a:bodyPr>
            <a:lstStyle/>
            <a:p>
              <a:pPr marL="12700">
                <a:lnSpc>
                  <a:spcPct val="100000"/>
                </a:lnSpc>
                <a:spcBef>
                  <a:spcPts val="100"/>
                </a:spcBef>
                <a:tabLst>
                  <a:tab pos="1916430" algn="l"/>
                </a:tabLst>
              </a:pPr>
              <a:r>
                <a:rPr sz="850" u="sng" dirty="0">
                  <a:uFill>
                    <a:solidFill>
                      <a:srgbClr val="00AEEF"/>
                    </a:solidFill>
                  </a:uFill>
                  <a:latin typeface="Times New Roman"/>
                  <a:cs typeface="Times New Roman"/>
                </a:rPr>
                <a:t> 	</a:t>
              </a:r>
              <a:endParaRPr sz="850">
                <a:latin typeface="Times New Roman"/>
                <a:cs typeface="Times New Roman"/>
              </a:endParaRPr>
            </a:p>
          </p:txBody>
        </p:sp>
        <p:sp>
          <p:nvSpPr>
            <p:cNvPr id="7" name="object 7"/>
            <p:cNvSpPr txBox="1"/>
            <p:nvPr/>
          </p:nvSpPr>
          <p:spPr>
            <a:xfrm>
              <a:off x="9027000" y="2360197"/>
              <a:ext cx="1929764" cy="154940"/>
            </a:xfrm>
            <a:prstGeom prst="rect">
              <a:avLst/>
            </a:prstGeom>
          </p:spPr>
          <p:txBody>
            <a:bodyPr vert="horz" wrap="square" lIns="0" tIns="12700" rIns="0" bIns="0" rtlCol="0">
              <a:spAutoFit/>
            </a:bodyPr>
            <a:lstStyle/>
            <a:p>
              <a:pPr marL="12700">
                <a:lnSpc>
                  <a:spcPct val="100000"/>
                </a:lnSpc>
                <a:spcBef>
                  <a:spcPts val="100"/>
                </a:spcBef>
                <a:tabLst>
                  <a:tab pos="1916430" algn="l"/>
                </a:tabLst>
              </a:pPr>
              <a:r>
                <a:rPr sz="850" u="sng" dirty="0">
                  <a:uFill>
                    <a:solidFill>
                      <a:srgbClr val="00AEEF"/>
                    </a:solidFill>
                  </a:uFill>
                  <a:latin typeface="Times New Roman"/>
                  <a:cs typeface="Times New Roman"/>
                </a:rPr>
                <a:t> 	</a:t>
              </a:r>
              <a:endParaRPr sz="850">
                <a:latin typeface="Times New Roman"/>
                <a:cs typeface="Times New Roman"/>
              </a:endParaRPr>
            </a:p>
          </p:txBody>
        </p:sp>
        <p:sp>
          <p:nvSpPr>
            <p:cNvPr id="9" name="object 9"/>
            <p:cNvSpPr txBox="1"/>
            <p:nvPr/>
          </p:nvSpPr>
          <p:spPr>
            <a:xfrm>
              <a:off x="9027000" y="4837002"/>
              <a:ext cx="1929764" cy="154940"/>
            </a:xfrm>
            <a:prstGeom prst="rect">
              <a:avLst/>
            </a:prstGeom>
          </p:spPr>
          <p:txBody>
            <a:bodyPr vert="horz" wrap="square" lIns="0" tIns="12700" rIns="0" bIns="0" rtlCol="0">
              <a:spAutoFit/>
            </a:bodyPr>
            <a:lstStyle/>
            <a:p>
              <a:pPr marL="12700">
                <a:lnSpc>
                  <a:spcPct val="100000"/>
                </a:lnSpc>
                <a:spcBef>
                  <a:spcPts val="100"/>
                </a:spcBef>
                <a:tabLst>
                  <a:tab pos="1916430" algn="l"/>
                </a:tabLst>
              </a:pPr>
              <a:r>
                <a:rPr sz="850" u="sng" dirty="0">
                  <a:uFill>
                    <a:solidFill>
                      <a:srgbClr val="00AEEF"/>
                    </a:solidFill>
                  </a:uFill>
                  <a:latin typeface="Times New Roman"/>
                  <a:cs typeface="Times New Roman"/>
                </a:rPr>
                <a:t> 	</a:t>
              </a:r>
              <a:endParaRPr sz="850">
                <a:latin typeface="Times New Roman"/>
                <a:cs typeface="Times New Roman"/>
              </a:endParaRPr>
            </a:p>
          </p:txBody>
        </p:sp>
        <p:sp>
          <p:nvSpPr>
            <p:cNvPr id="10" name="object 10"/>
            <p:cNvSpPr txBox="1"/>
            <p:nvPr/>
          </p:nvSpPr>
          <p:spPr>
            <a:xfrm>
              <a:off x="9027000" y="5027534"/>
              <a:ext cx="1929764" cy="154940"/>
            </a:xfrm>
            <a:prstGeom prst="rect">
              <a:avLst/>
            </a:prstGeom>
          </p:spPr>
          <p:txBody>
            <a:bodyPr vert="horz" wrap="square" lIns="0" tIns="12700" rIns="0" bIns="0" rtlCol="0">
              <a:spAutoFit/>
            </a:bodyPr>
            <a:lstStyle/>
            <a:p>
              <a:pPr marL="12700">
                <a:lnSpc>
                  <a:spcPct val="100000"/>
                </a:lnSpc>
                <a:spcBef>
                  <a:spcPts val="100"/>
                </a:spcBef>
                <a:tabLst>
                  <a:tab pos="1916430" algn="l"/>
                </a:tabLst>
              </a:pPr>
              <a:r>
                <a:rPr sz="850" u="sng" dirty="0">
                  <a:uFill>
                    <a:solidFill>
                      <a:srgbClr val="00AEEF"/>
                    </a:solidFill>
                  </a:uFill>
                  <a:latin typeface="Times New Roman"/>
                  <a:cs typeface="Times New Roman"/>
                </a:rPr>
                <a:t> 	</a:t>
              </a:r>
              <a:endParaRPr sz="850">
                <a:latin typeface="Times New Roman"/>
                <a:cs typeface="Times New Roman"/>
              </a:endParaRPr>
            </a:p>
          </p:txBody>
        </p:sp>
        <p:sp>
          <p:nvSpPr>
            <p:cNvPr id="11" name="object 11"/>
            <p:cNvSpPr txBox="1"/>
            <p:nvPr/>
          </p:nvSpPr>
          <p:spPr>
            <a:xfrm>
              <a:off x="9027000" y="5218065"/>
              <a:ext cx="1929764" cy="154940"/>
            </a:xfrm>
            <a:prstGeom prst="rect">
              <a:avLst/>
            </a:prstGeom>
          </p:spPr>
          <p:txBody>
            <a:bodyPr vert="horz" wrap="square" lIns="0" tIns="12700" rIns="0" bIns="0" rtlCol="0">
              <a:spAutoFit/>
            </a:bodyPr>
            <a:lstStyle/>
            <a:p>
              <a:pPr marL="12700">
                <a:lnSpc>
                  <a:spcPct val="100000"/>
                </a:lnSpc>
                <a:spcBef>
                  <a:spcPts val="100"/>
                </a:spcBef>
                <a:tabLst>
                  <a:tab pos="1916430" algn="l"/>
                </a:tabLst>
              </a:pPr>
              <a:r>
                <a:rPr sz="850" u="sng" dirty="0">
                  <a:uFill>
                    <a:solidFill>
                      <a:srgbClr val="00AEEF"/>
                    </a:solidFill>
                  </a:uFill>
                  <a:latin typeface="Times New Roman"/>
                  <a:cs typeface="Times New Roman"/>
                </a:rPr>
                <a:t> 	</a:t>
              </a:r>
              <a:endParaRPr sz="850">
                <a:latin typeface="Times New Roman"/>
                <a:cs typeface="Times New Roman"/>
              </a:endParaRPr>
            </a:p>
          </p:txBody>
        </p:sp>
        <p:sp>
          <p:nvSpPr>
            <p:cNvPr id="12" name="object 12"/>
            <p:cNvSpPr txBox="1"/>
            <p:nvPr/>
          </p:nvSpPr>
          <p:spPr>
            <a:xfrm>
              <a:off x="6011833" y="4204415"/>
              <a:ext cx="2834005" cy="1227837"/>
            </a:xfrm>
            <a:prstGeom prst="rect">
              <a:avLst/>
            </a:prstGeom>
          </p:spPr>
          <p:txBody>
            <a:bodyPr vert="horz" wrap="square" lIns="0" tIns="12700" rIns="0" bIns="0" rtlCol="0">
              <a:spAutoFit/>
            </a:bodyPr>
            <a:lstStyle/>
            <a:p>
              <a:pPr marL="12700" marR="5080" indent="107950" algn="just">
                <a:lnSpc>
                  <a:spcPts val="1200"/>
                </a:lnSpc>
                <a:spcBef>
                  <a:spcPts val="100"/>
                </a:spcBef>
              </a:pPr>
              <a:r>
                <a:rPr lang="es-ES" sz="800" dirty="0">
                  <a:latin typeface="Malgun Gothic"/>
                  <a:cs typeface="Malgun Gothic"/>
                </a:rPr>
                <a:t>Cuando Dios llama a una persona específica, lo llamamos 'Llamamiento’. Llamamiento significa ‘llamada’. Los cristianos son llamados por Dios dos veces. Una vez para recibir la salvación, otra vez para trabajar. Incluso ahora, el Señor nos está llamando para su obra. Pero, ¿por qué Dios Todopoderoso quiere usar a la persona salva en lugar de hacerlo él mismo? ¿Y qué debemos responder a la llamada de Dios?</a:t>
              </a:r>
            </a:p>
          </p:txBody>
        </p:sp>
        <p:sp>
          <p:nvSpPr>
            <p:cNvPr id="13" name="object 13"/>
            <p:cNvSpPr/>
            <p:nvPr/>
          </p:nvSpPr>
          <p:spPr>
            <a:xfrm>
              <a:off x="5785458" y="507601"/>
              <a:ext cx="727062" cy="660361"/>
            </a:xfrm>
            <a:prstGeom prst="rect">
              <a:avLst/>
            </a:prstGeom>
            <a:blipFill>
              <a:blip r:embed="rId2" cstate="print"/>
              <a:stretch>
                <a:fillRect/>
              </a:stretch>
            </a:blipFill>
          </p:spPr>
          <p:txBody>
            <a:bodyPr wrap="square" lIns="0" tIns="0" rIns="0" bIns="0" rtlCol="0"/>
            <a:lstStyle/>
            <a:p>
              <a:endParaRPr/>
            </a:p>
          </p:txBody>
        </p:sp>
        <p:sp>
          <p:nvSpPr>
            <p:cNvPr id="14" name="object 14"/>
            <p:cNvSpPr txBox="1"/>
            <p:nvPr/>
          </p:nvSpPr>
          <p:spPr>
            <a:xfrm>
              <a:off x="9027000" y="5408597"/>
              <a:ext cx="1929764" cy="154940"/>
            </a:xfrm>
            <a:prstGeom prst="rect">
              <a:avLst/>
            </a:prstGeom>
          </p:spPr>
          <p:txBody>
            <a:bodyPr vert="horz" wrap="square" lIns="0" tIns="12700" rIns="0" bIns="0" rtlCol="0">
              <a:spAutoFit/>
            </a:bodyPr>
            <a:lstStyle/>
            <a:p>
              <a:pPr marL="12700">
                <a:lnSpc>
                  <a:spcPct val="100000"/>
                </a:lnSpc>
                <a:spcBef>
                  <a:spcPts val="100"/>
                </a:spcBef>
                <a:tabLst>
                  <a:tab pos="1916430" algn="l"/>
                </a:tabLst>
              </a:pPr>
              <a:r>
                <a:rPr sz="850" u="sng" dirty="0">
                  <a:uFill>
                    <a:solidFill>
                      <a:srgbClr val="00AEEF"/>
                    </a:solidFill>
                  </a:uFill>
                  <a:latin typeface="Times New Roman"/>
                  <a:cs typeface="Times New Roman"/>
                </a:rPr>
                <a:t> 	</a:t>
              </a:r>
              <a:endParaRPr sz="850">
                <a:latin typeface="Times New Roman"/>
                <a:cs typeface="Times New Roman"/>
              </a:endParaRPr>
            </a:p>
          </p:txBody>
        </p:sp>
        <p:sp>
          <p:nvSpPr>
            <p:cNvPr id="16" name="object 16"/>
            <p:cNvSpPr/>
            <p:nvPr/>
          </p:nvSpPr>
          <p:spPr>
            <a:xfrm>
              <a:off x="5475706" y="0"/>
              <a:ext cx="5468620" cy="252729"/>
            </a:xfrm>
            <a:custGeom>
              <a:avLst/>
              <a:gdLst/>
              <a:ahLst/>
              <a:cxnLst/>
              <a:rect l="l" t="t" r="r" b="b"/>
              <a:pathLst>
                <a:path w="5468620" h="252729">
                  <a:moveTo>
                    <a:pt x="0" y="252704"/>
                  </a:moveTo>
                  <a:lnTo>
                    <a:pt x="5468289" y="252704"/>
                  </a:lnTo>
                  <a:lnTo>
                    <a:pt x="5468289" y="0"/>
                  </a:lnTo>
                  <a:lnTo>
                    <a:pt x="0" y="0"/>
                  </a:lnTo>
                  <a:lnTo>
                    <a:pt x="0" y="252704"/>
                  </a:lnTo>
                  <a:close/>
                </a:path>
              </a:pathLst>
            </a:custGeom>
            <a:solidFill>
              <a:srgbClr val="44C7F5"/>
            </a:solidFill>
          </p:spPr>
          <p:txBody>
            <a:bodyPr wrap="square" lIns="0" tIns="0" rIns="0" bIns="0" rtlCol="0"/>
            <a:lstStyle/>
            <a:p>
              <a:endParaRPr/>
            </a:p>
          </p:txBody>
        </p:sp>
        <p:sp>
          <p:nvSpPr>
            <p:cNvPr id="17" name="object 17"/>
            <p:cNvSpPr/>
            <p:nvPr/>
          </p:nvSpPr>
          <p:spPr>
            <a:xfrm>
              <a:off x="9039700" y="1302258"/>
              <a:ext cx="1904364" cy="0"/>
            </a:xfrm>
            <a:custGeom>
              <a:avLst/>
              <a:gdLst/>
              <a:ahLst/>
              <a:cxnLst/>
              <a:rect l="l" t="t" r="r" b="b"/>
              <a:pathLst>
                <a:path w="1904365">
                  <a:moveTo>
                    <a:pt x="0" y="0"/>
                  </a:moveTo>
                  <a:lnTo>
                    <a:pt x="1904295" y="0"/>
                  </a:lnTo>
                </a:path>
              </a:pathLst>
            </a:custGeom>
            <a:ln w="3175">
              <a:solidFill>
                <a:srgbClr val="00AEEF"/>
              </a:solidFill>
            </a:ln>
          </p:spPr>
          <p:txBody>
            <a:bodyPr wrap="square" lIns="0" tIns="0" rIns="0" bIns="0" rtlCol="0"/>
            <a:lstStyle/>
            <a:p>
              <a:endParaRPr/>
            </a:p>
          </p:txBody>
        </p:sp>
        <p:sp>
          <p:nvSpPr>
            <p:cNvPr id="18" name="object 18"/>
            <p:cNvSpPr/>
            <p:nvPr/>
          </p:nvSpPr>
          <p:spPr>
            <a:xfrm>
              <a:off x="9039700" y="2919658"/>
              <a:ext cx="1904364" cy="0"/>
            </a:xfrm>
            <a:custGeom>
              <a:avLst/>
              <a:gdLst/>
              <a:ahLst/>
              <a:cxnLst/>
              <a:rect l="l" t="t" r="r" b="b"/>
              <a:pathLst>
                <a:path w="1904365">
                  <a:moveTo>
                    <a:pt x="0" y="0"/>
                  </a:moveTo>
                  <a:lnTo>
                    <a:pt x="1904295" y="0"/>
                  </a:lnTo>
                </a:path>
              </a:pathLst>
            </a:custGeom>
            <a:ln w="3175">
              <a:solidFill>
                <a:srgbClr val="00AEEF"/>
              </a:solidFill>
            </a:ln>
          </p:spPr>
          <p:txBody>
            <a:bodyPr wrap="square" lIns="0" tIns="0" rIns="0" bIns="0" rtlCol="0"/>
            <a:lstStyle/>
            <a:p>
              <a:endParaRPr/>
            </a:p>
          </p:txBody>
        </p:sp>
        <p:sp>
          <p:nvSpPr>
            <p:cNvPr id="19" name="object 19"/>
            <p:cNvSpPr/>
            <p:nvPr/>
          </p:nvSpPr>
          <p:spPr>
            <a:xfrm>
              <a:off x="9039700" y="3728358"/>
              <a:ext cx="1904364" cy="0"/>
            </a:xfrm>
            <a:custGeom>
              <a:avLst/>
              <a:gdLst/>
              <a:ahLst/>
              <a:cxnLst/>
              <a:rect l="l" t="t" r="r" b="b"/>
              <a:pathLst>
                <a:path w="1904365">
                  <a:moveTo>
                    <a:pt x="0" y="0"/>
                  </a:moveTo>
                  <a:lnTo>
                    <a:pt x="1904295" y="0"/>
                  </a:lnTo>
                </a:path>
              </a:pathLst>
            </a:custGeom>
            <a:ln w="3175">
              <a:solidFill>
                <a:srgbClr val="00AEEF"/>
              </a:solidFill>
            </a:ln>
          </p:spPr>
          <p:txBody>
            <a:bodyPr wrap="square" lIns="0" tIns="0" rIns="0" bIns="0" rtlCol="0"/>
            <a:lstStyle/>
            <a:p>
              <a:endParaRPr/>
            </a:p>
          </p:txBody>
        </p:sp>
        <p:sp>
          <p:nvSpPr>
            <p:cNvPr id="20" name="object 20"/>
            <p:cNvSpPr/>
            <p:nvPr/>
          </p:nvSpPr>
          <p:spPr>
            <a:xfrm>
              <a:off x="9039700" y="3324009"/>
              <a:ext cx="1904364" cy="0"/>
            </a:xfrm>
            <a:custGeom>
              <a:avLst/>
              <a:gdLst/>
              <a:ahLst/>
              <a:cxnLst/>
              <a:rect l="l" t="t" r="r" b="b"/>
              <a:pathLst>
                <a:path w="1904365">
                  <a:moveTo>
                    <a:pt x="0" y="0"/>
                  </a:moveTo>
                  <a:lnTo>
                    <a:pt x="1904295" y="0"/>
                  </a:lnTo>
                </a:path>
              </a:pathLst>
            </a:custGeom>
            <a:ln w="3175">
              <a:solidFill>
                <a:srgbClr val="00AEEF"/>
              </a:solidFill>
            </a:ln>
          </p:spPr>
          <p:txBody>
            <a:bodyPr wrap="square" lIns="0" tIns="0" rIns="0" bIns="0" rtlCol="0"/>
            <a:lstStyle/>
            <a:p>
              <a:endParaRPr/>
            </a:p>
          </p:txBody>
        </p:sp>
        <p:sp>
          <p:nvSpPr>
            <p:cNvPr id="21" name="object 21"/>
            <p:cNvSpPr/>
            <p:nvPr/>
          </p:nvSpPr>
          <p:spPr>
            <a:xfrm>
              <a:off x="9039700" y="4537058"/>
              <a:ext cx="1904364" cy="0"/>
            </a:xfrm>
            <a:custGeom>
              <a:avLst/>
              <a:gdLst/>
              <a:ahLst/>
              <a:cxnLst/>
              <a:rect l="l" t="t" r="r" b="b"/>
              <a:pathLst>
                <a:path w="1904365">
                  <a:moveTo>
                    <a:pt x="0" y="0"/>
                  </a:moveTo>
                  <a:lnTo>
                    <a:pt x="1904295" y="0"/>
                  </a:lnTo>
                </a:path>
              </a:pathLst>
            </a:custGeom>
            <a:ln w="3175">
              <a:solidFill>
                <a:srgbClr val="00AEEF"/>
              </a:solidFill>
            </a:ln>
          </p:spPr>
          <p:txBody>
            <a:bodyPr wrap="square" lIns="0" tIns="0" rIns="0" bIns="0" rtlCol="0"/>
            <a:lstStyle/>
            <a:p>
              <a:endParaRPr/>
            </a:p>
          </p:txBody>
        </p:sp>
        <p:sp>
          <p:nvSpPr>
            <p:cNvPr id="22" name="object 22"/>
            <p:cNvSpPr/>
            <p:nvPr/>
          </p:nvSpPr>
          <p:spPr>
            <a:xfrm>
              <a:off x="9039700" y="4132708"/>
              <a:ext cx="1904364" cy="0"/>
            </a:xfrm>
            <a:custGeom>
              <a:avLst/>
              <a:gdLst/>
              <a:ahLst/>
              <a:cxnLst/>
              <a:rect l="l" t="t" r="r" b="b"/>
              <a:pathLst>
                <a:path w="1904365">
                  <a:moveTo>
                    <a:pt x="0" y="0"/>
                  </a:moveTo>
                  <a:lnTo>
                    <a:pt x="1904295" y="0"/>
                  </a:lnTo>
                </a:path>
              </a:pathLst>
            </a:custGeom>
            <a:ln w="3175">
              <a:solidFill>
                <a:srgbClr val="00AEEF"/>
              </a:solidFill>
            </a:ln>
          </p:spPr>
          <p:txBody>
            <a:bodyPr wrap="square" lIns="0" tIns="0" rIns="0" bIns="0" rtlCol="0"/>
            <a:lstStyle/>
            <a:p>
              <a:endParaRPr/>
            </a:p>
          </p:txBody>
        </p:sp>
        <p:sp>
          <p:nvSpPr>
            <p:cNvPr id="23" name="object 23"/>
            <p:cNvSpPr/>
            <p:nvPr/>
          </p:nvSpPr>
          <p:spPr>
            <a:xfrm>
              <a:off x="9039700" y="1504433"/>
              <a:ext cx="1904364" cy="0"/>
            </a:xfrm>
            <a:custGeom>
              <a:avLst/>
              <a:gdLst/>
              <a:ahLst/>
              <a:cxnLst/>
              <a:rect l="l" t="t" r="r" b="b"/>
              <a:pathLst>
                <a:path w="1904365">
                  <a:moveTo>
                    <a:pt x="0" y="0"/>
                  </a:moveTo>
                  <a:lnTo>
                    <a:pt x="1904295" y="0"/>
                  </a:lnTo>
                </a:path>
              </a:pathLst>
            </a:custGeom>
            <a:ln w="3175">
              <a:solidFill>
                <a:srgbClr val="00AEEF"/>
              </a:solidFill>
            </a:ln>
          </p:spPr>
          <p:txBody>
            <a:bodyPr wrap="square" lIns="0" tIns="0" rIns="0" bIns="0" rtlCol="0"/>
            <a:lstStyle/>
            <a:p>
              <a:endParaRPr/>
            </a:p>
          </p:txBody>
        </p:sp>
        <p:sp>
          <p:nvSpPr>
            <p:cNvPr id="24" name="object 24"/>
            <p:cNvSpPr/>
            <p:nvPr/>
          </p:nvSpPr>
          <p:spPr>
            <a:xfrm>
              <a:off x="9039700" y="3121834"/>
              <a:ext cx="1904364" cy="0"/>
            </a:xfrm>
            <a:custGeom>
              <a:avLst/>
              <a:gdLst/>
              <a:ahLst/>
              <a:cxnLst/>
              <a:rect l="l" t="t" r="r" b="b"/>
              <a:pathLst>
                <a:path w="1904365">
                  <a:moveTo>
                    <a:pt x="0" y="0"/>
                  </a:moveTo>
                  <a:lnTo>
                    <a:pt x="1904295" y="0"/>
                  </a:lnTo>
                </a:path>
              </a:pathLst>
            </a:custGeom>
            <a:ln w="3175">
              <a:solidFill>
                <a:srgbClr val="00AEEF"/>
              </a:solidFill>
            </a:ln>
          </p:spPr>
          <p:txBody>
            <a:bodyPr wrap="square" lIns="0" tIns="0" rIns="0" bIns="0" rtlCol="0"/>
            <a:lstStyle/>
            <a:p>
              <a:endParaRPr/>
            </a:p>
          </p:txBody>
        </p:sp>
        <p:sp>
          <p:nvSpPr>
            <p:cNvPr id="25" name="object 25"/>
            <p:cNvSpPr/>
            <p:nvPr/>
          </p:nvSpPr>
          <p:spPr>
            <a:xfrm>
              <a:off x="9039700" y="3930533"/>
              <a:ext cx="1904364" cy="0"/>
            </a:xfrm>
            <a:custGeom>
              <a:avLst/>
              <a:gdLst/>
              <a:ahLst/>
              <a:cxnLst/>
              <a:rect l="l" t="t" r="r" b="b"/>
              <a:pathLst>
                <a:path w="1904365">
                  <a:moveTo>
                    <a:pt x="0" y="0"/>
                  </a:moveTo>
                  <a:lnTo>
                    <a:pt x="1904295" y="0"/>
                  </a:lnTo>
                </a:path>
              </a:pathLst>
            </a:custGeom>
            <a:ln w="3175">
              <a:solidFill>
                <a:srgbClr val="00AEEF"/>
              </a:solidFill>
            </a:ln>
          </p:spPr>
          <p:txBody>
            <a:bodyPr wrap="square" lIns="0" tIns="0" rIns="0" bIns="0" rtlCol="0"/>
            <a:lstStyle/>
            <a:p>
              <a:endParaRPr/>
            </a:p>
          </p:txBody>
        </p:sp>
        <p:sp>
          <p:nvSpPr>
            <p:cNvPr id="26" name="object 26"/>
            <p:cNvSpPr/>
            <p:nvPr/>
          </p:nvSpPr>
          <p:spPr>
            <a:xfrm>
              <a:off x="9039700" y="3526183"/>
              <a:ext cx="1904364" cy="0"/>
            </a:xfrm>
            <a:custGeom>
              <a:avLst/>
              <a:gdLst/>
              <a:ahLst/>
              <a:cxnLst/>
              <a:rect l="l" t="t" r="r" b="b"/>
              <a:pathLst>
                <a:path w="1904365">
                  <a:moveTo>
                    <a:pt x="0" y="0"/>
                  </a:moveTo>
                  <a:lnTo>
                    <a:pt x="1904295" y="0"/>
                  </a:lnTo>
                </a:path>
              </a:pathLst>
            </a:custGeom>
            <a:ln w="3175">
              <a:solidFill>
                <a:srgbClr val="00AEEF"/>
              </a:solidFill>
            </a:ln>
          </p:spPr>
          <p:txBody>
            <a:bodyPr wrap="square" lIns="0" tIns="0" rIns="0" bIns="0" rtlCol="0"/>
            <a:lstStyle/>
            <a:p>
              <a:endParaRPr/>
            </a:p>
          </p:txBody>
        </p:sp>
        <p:sp>
          <p:nvSpPr>
            <p:cNvPr id="27" name="object 27"/>
            <p:cNvSpPr/>
            <p:nvPr/>
          </p:nvSpPr>
          <p:spPr>
            <a:xfrm>
              <a:off x="9039700" y="4739233"/>
              <a:ext cx="1904364" cy="0"/>
            </a:xfrm>
            <a:custGeom>
              <a:avLst/>
              <a:gdLst/>
              <a:ahLst/>
              <a:cxnLst/>
              <a:rect l="l" t="t" r="r" b="b"/>
              <a:pathLst>
                <a:path w="1904365">
                  <a:moveTo>
                    <a:pt x="0" y="0"/>
                  </a:moveTo>
                  <a:lnTo>
                    <a:pt x="1904295" y="0"/>
                  </a:lnTo>
                </a:path>
              </a:pathLst>
            </a:custGeom>
            <a:ln w="3175">
              <a:solidFill>
                <a:srgbClr val="00AEEF"/>
              </a:solidFill>
            </a:ln>
          </p:spPr>
          <p:txBody>
            <a:bodyPr wrap="square" lIns="0" tIns="0" rIns="0" bIns="0" rtlCol="0"/>
            <a:lstStyle/>
            <a:p>
              <a:endParaRPr/>
            </a:p>
          </p:txBody>
        </p:sp>
        <p:sp>
          <p:nvSpPr>
            <p:cNvPr id="28" name="object 28"/>
            <p:cNvSpPr/>
            <p:nvPr/>
          </p:nvSpPr>
          <p:spPr>
            <a:xfrm>
              <a:off x="9039700" y="2717483"/>
              <a:ext cx="1904364" cy="0"/>
            </a:xfrm>
            <a:custGeom>
              <a:avLst/>
              <a:gdLst/>
              <a:ahLst/>
              <a:cxnLst/>
              <a:rect l="l" t="t" r="r" b="b"/>
              <a:pathLst>
                <a:path w="1904365">
                  <a:moveTo>
                    <a:pt x="0" y="0"/>
                  </a:moveTo>
                  <a:lnTo>
                    <a:pt x="1904295" y="0"/>
                  </a:lnTo>
                </a:path>
              </a:pathLst>
            </a:custGeom>
            <a:ln w="3175">
              <a:solidFill>
                <a:srgbClr val="00AEEF"/>
              </a:solidFill>
            </a:ln>
          </p:spPr>
          <p:txBody>
            <a:bodyPr wrap="square" lIns="0" tIns="0" rIns="0" bIns="0" rtlCol="0"/>
            <a:lstStyle/>
            <a:p>
              <a:endParaRPr/>
            </a:p>
          </p:txBody>
        </p:sp>
        <p:sp>
          <p:nvSpPr>
            <p:cNvPr id="29" name="object 29"/>
            <p:cNvSpPr/>
            <p:nvPr/>
          </p:nvSpPr>
          <p:spPr>
            <a:xfrm>
              <a:off x="9039700" y="4334883"/>
              <a:ext cx="1904364" cy="0"/>
            </a:xfrm>
            <a:custGeom>
              <a:avLst/>
              <a:gdLst/>
              <a:ahLst/>
              <a:cxnLst/>
              <a:rect l="l" t="t" r="r" b="b"/>
              <a:pathLst>
                <a:path w="1904365">
                  <a:moveTo>
                    <a:pt x="0" y="0"/>
                  </a:moveTo>
                  <a:lnTo>
                    <a:pt x="1904295" y="0"/>
                  </a:lnTo>
                </a:path>
              </a:pathLst>
            </a:custGeom>
            <a:ln w="3175">
              <a:solidFill>
                <a:srgbClr val="00AEEF"/>
              </a:solidFill>
            </a:ln>
          </p:spPr>
          <p:txBody>
            <a:bodyPr wrap="square" lIns="0" tIns="0" rIns="0" bIns="0" rtlCol="0"/>
            <a:lstStyle/>
            <a:p>
              <a:endParaRPr/>
            </a:p>
          </p:txBody>
        </p:sp>
        <p:sp>
          <p:nvSpPr>
            <p:cNvPr id="30" name="object 30"/>
            <p:cNvSpPr/>
            <p:nvPr/>
          </p:nvSpPr>
          <p:spPr>
            <a:xfrm>
              <a:off x="9160413" y="1072070"/>
              <a:ext cx="1783714" cy="0"/>
            </a:xfrm>
            <a:custGeom>
              <a:avLst/>
              <a:gdLst/>
              <a:ahLst/>
              <a:cxnLst/>
              <a:rect l="l" t="t" r="r" b="b"/>
              <a:pathLst>
                <a:path w="1783715">
                  <a:moveTo>
                    <a:pt x="0" y="0"/>
                  </a:moveTo>
                  <a:lnTo>
                    <a:pt x="1783582" y="0"/>
                  </a:lnTo>
                </a:path>
              </a:pathLst>
            </a:custGeom>
            <a:ln w="50800">
              <a:solidFill>
                <a:srgbClr val="44C7F5"/>
              </a:solidFill>
            </a:ln>
          </p:spPr>
          <p:txBody>
            <a:bodyPr wrap="square" lIns="0" tIns="0" rIns="0" bIns="0" rtlCol="0"/>
            <a:lstStyle/>
            <a:p>
              <a:endParaRPr/>
            </a:p>
          </p:txBody>
        </p:sp>
        <p:sp>
          <p:nvSpPr>
            <p:cNvPr id="31" name="object 31"/>
            <p:cNvSpPr/>
            <p:nvPr/>
          </p:nvSpPr>
          <p:spPr>
            <a:xfrm>
              <a:off x="9160413" y="5799193"/>
              <a:ext cx="1783714" cy="0"/>
            </a:xfrm>
            <a:custGeom>
              <a:avLst/>
              <a:gdLst/>
              <a:ahLst/>
              <a:cxnLst/>
              <a:rect l="l" t="t" r="r" b="b"/>
              <a:pathLst>
                <a:path w="1783715">
                  <a:moveTo>
                    <a:pt x="0" y="0"/>
                  </a:moveTo>
                  <a:lnTo>
                    <a:pt x="1783582" y="0"/>
                  </a:lnTo>
                </a:path>
              </a:pathLst>
            </a:custGeom>
            <a:ln w="50800">
              <a:solidFill>
                <a:srgbClr val="44C7F5"/>
              </a:solidFill>
            </a:ln>
          </p:spPr>
          <p:txBody>
            <a:bodyPr wrap="square" lIns="0" tIns="0" rIns="0" bIns="0" rtlCol="0"/>
            <a:lstStyle/>
            <a:p>
              <a:endParaRPr/>
            </a:p>
          </p:txBody>
        </p:sp>
        <p:sp>
          <p:nvSpPr>
            <p:cNvPr id="32" name="object 32"/>
            <p:cNvSpPr/>
            <p:nvPr/>
          </p:nvSpPr>
          <p:spPr>
            <a:xfrm>
              <a:off x="9039696" y="712594"/>
              <a:ext cx="1343025" cy="288290"/>
            </a:xfrm>
            <a:custGeom>
              <a:avLst/>
              <a:gdLst/>
              <a:ahLst/>
              <a:cxnLst/>
              <a:rect l="l" t="t" r="r" b="b"/>
              <a:pathLst>
                <a:path w="1343025" h="288290">
                  <a:moveTo>
                    <a:pt x="932002" y="0"/>
                  </a:moveTo>
                  <a:lnTo>
                    <a:pt x="36004" y="0"/>
                  </a:lnTo>
                  <a:lnTo>
                    <a:pt x="21988" y="2830"/>
                  </a:lnTo>
                  <a:lnTo>
                    <a:pt x="10544" y="10548"/>
                  </a:lnTo>
                  <a:lnTo>
                    <a:pt x="2828" y="21993"/>
                  </a:lnTo>
                  <a:lnTo>
                    <a:pt x="0" y="36004"/>
                  </a:lnTo>
                  <a:lnTo>
                    <a:pt x="0" y="252006"/>
                  </a:lnTo>
                  <a:lnTo>
                    <a:pt x="2828" y="266014"/>
                  </a:lnTo>
                  <a:lnTo>
                    <a:pt x="10544" y="277455"/>
                  </a:lnTo>
                  <a:lnTo>
                    <a:pt x="21988" y="285169"/>
                  </a:lnTo>
                  <a:lnTo>
                    <a:pt x="36004" y="287997"/>
                  </a:lnTo>
                  <a:lnTo>
                    <a:pt x="1325702" y="287997"/>
                  </a:lnTo>
                  <a:lnTo>
                    <a:pt x="1337435" y="286328"/>
                  </a:lnTo>
                  <a:lnTo>
                    <a:pt x="1342653" y="281774"/>
                  </a:lnTo>
                  <a:lnTo>
                    <a:pt x="1341132" y="275021"/>
                  </a:lnTo>
                  <a:lnTo>
                    <a:pt x="997064" y="21259"/>
                  </a:lnTo>
                  <a:lnTo>
                    <a:pt x="948301" y="1671"/>
                  </a:lnTo>
                  <a:lnTo>
                    <a:pt x="932002" y="0"/>
                  </a:lnTo>
                  <a:close/>
                </a:path>
              </a:pathLst>
            </a:custGeom>
            <a:solidFill>
              <a:srgbClr val="44C7F5"/>
            </a:solidFill>
          </p:spPr>
          <p:txBody>
            <a:bodyPr wrap="square" lIns="0" tIns="0" rIns="0" bIns="0" rtlCol="0"/>
            <a:lstStyle/>
            <a:p>
              <a:endParaRPr/>
            </a:p>
          </p:txBody>
        </p:sp>
        <p:sp>
          <p:nvSpPr>
            <p:cNvPr id="33" name="object 33"/>
            <p:cNvSpPr/>
            <p:nvPr/>
          </p:nvSpPr>
          <p:spPr>
            <a:xfrm>
              <a:off x="9039696" y="712594"/>
              <a:ext cx="1343025" cy="288290"/>
            </a:xfrm>
            <a:custGeom>
              <a:avLst/>
              <a:gdLst/>
              <a:ahLst/>
              <a:cxnLst/>
              <a:rect l="l" t="t" r="r" b="b"/>
              <a:pathLst>
                <a:path w="1343025" h="288290">
                  <a:moveTo>
                    <a:pt x="932002" y="0"/>
                  </a:moveTo>
                  <a:lnTo>
                    <a:pt x="36004" y="0"/>
                  </a:lnTo>
                  <a:lnTo>
                    <a:pt x="21988" y="2830"/>
                  </a:lnTo>
                  <a:lnTo>
                    <a:pt x="10544" y="10548"/>
                  </a:lnTo>
                  <a:lnTo>
                    <a:pt x="2828" y="21993"/>
                  </a:lnTo>
                  <a:lnTo>
                    <a:pt x="0" y="36004"/>
                  </a:lnTo>
                  <a:lnTo>
                    <a:pt x="0" y="252006"/>
                  </a:lnTo>
                  <a:lnTo>
                    <a:pt x="2828" y="266014"/>
                  </a:lnTo>
                  <a:lnTo>
                    <a:pt x="10544" y="277455"/>
                  </a:lnTo>
                  <a:lnTo>
                    <a:pt x="21988" y="285169"/>
                  </a:lnTo>
                  <a:lnTo>
                    <a:pt x="36004" y="287997"/>
                  </a:lnTo>
                  <a:lnTo>
                    <a:pt x="1325702" y="287997"/>
                  </a:lnTo>
                  <a:lnTo>
                    <a:pt x="1337435" y="286328"/>
                  </a:lnTo>
                  <a:lnTo>
                    <a:pt x="1342653" y="281774"/>
                  </a:lnTo>
                  <a:lnTo>
                    <a:pt x="1341132" y="275021"/>
                  </a:lnTo>
                  <a:lnTo>
                    <a:pt x="997064" y="21259"/>
                  </a:lnTo>
                  <a:lnTo>
                    <a:pt x="948301" y="1671"/>
                  </a:lnTo>
                  <a:lnTo>
                    <a:pt x="932002" y="0"/>
                  </a:lnTo>
                  <a:close/>
                </a:path>
              </a:pathLst>
            </a:custGeom>
            <a:solidFill>
              <a:srgbClr val="44C7F5"/>
            </a:solidFill>
          </p:spPr>
          <p:txBody>
            <a:bodyPr wrap="square" lIns="0" tIns="0" rIns="0" bIns="0" rtlCol="0"/>
            <a:lstStyle/>
            <a:p>
              <a:endParaRPr/>
            </a:p>
          </p:txBody>
        </p:sp>
        <p:sp>
          <p:nvSpPr>
            <p:cNvPr id="35" name="object 35"/>
            <p:cNvSpPr/>
            <p:nvPr/>
          </p:nvSpPr>
          <p:spPr>
            <a:xfrm>
              <a:off x="5878052" y="5830949"/>
              <a:ext cx="4722495" cy="1931670"/>
            </a:xfrm>
            <a:custGeom>
              <a:avLst/>
              <a:gdLst/>
              <a:ahLst/>
              <a:cxnLst/>
              <a:rect l="l" t="t" r="r" b="b"/>
              <a:pathLst>
                <a:path w="4722495" h="1931670">
                  <a:moveTo>
                    <a:pt x="4542396" y="0"/>
                  </a:moveTo>
                  <a:lnTo>
                    <a:pt x="179997" y="0"/>
                  </a:lnTo>
                  <a:lnTo>
                    <a:pt x="132144" y="6430"/>
                  </a:lnTo>
                  <a:lnTo>
                    <a:pt x="89146" y="24576"/>
                  </a:lnTo>
                  <a:lnTo>
                    <a:pt x="52717" y="52722"/>
                  </a:lnTo>
                  <a:lnTo>
                    <a:pt x="24573" y="89152"/>
                  </a:lnTo>
                  <a:lnTo>
                    <a:pt x="6429" y="132149"/>
                  </a:lnTo>
                  <a:lnTo>
                    <a:pt x="0" y="179997"/>
                  </a:lnTo>
                  <a:lnTo>
                    <a:pt x="0" y="1751291"/>
                  </a:lnTo>
                  <a:lnTo>
                    <a:pt x="6429" y="1799145"/>
                  </a:lnTo>
                  <a:lnTo>
                    <a:pt x="24573" y="1842145"/>
                  </a:lnTo>
                  <a:lnTo>
                    <a:pt x="52717" y="1878577"/>
                  </a:lnTo>
                  <a:lnTo>
                    <a:pt x="89146" y="1906724"/>
                  </a:lnTo>
                  <a:lnTo>
                    <a:pt x="132144" y="1924871"/>
                  </a:lnTo>
                  <a:lnTo>
                    <a:pt x="179997" y="1931301"/>
                  </a:lnTo>
                  <a:lnTo>
                    <a:pt x="4542396" y="1931301"/>
                  </a:lnTo>
                  <a:lnTo>
                    <a:pt x="4590248" y="1924871"/>
                  </a:lnTo>
                  <a:lnTo>
                    <a:pt x="4633246" y="1906724"/>
                  </a:lnTo>
                  <a:lnTo>
                    <a:pt x="4669675" y="1878577"/>
                  </a:lnTo>
                  <a:lnTo>
                    <a:pt x="4697819" y="1842145"/>
                  </a:lnTo>
                  <a:lnTo>
                    <a:pt x="4715964" y="1799145"/>
                  </a:lnTo>
                  <a:lnTo>
                    <a:pt x="4722393" y="1751291"/>
                  </a:lnTo>
                  <a:lnTo>
                    <a:pt x="4722393" y="179997"/>
                  </a:lnTo>
                  <a:lnTo>
                    <a:pt x="4715964" y="132149"/>
                  </a:lnTo>
                  <a:lnTo>
                    <a:pt x="4697819" y="89152"/>
                  </a:lnTo>
                  <a:lnTo>
                    <a:pt x="4669675" y="52722"/>
                  </a:lnTo>
                  <a:lnTo>
                    <a:pt x="4633246" y="24576"/>
                  </a:lnTo>
                  <a:lnTo>
                    <a:pt x="4590248" y="6430"/>
                  </a:lnTo>
                  <a:lnTo>
                    <a:pt x="4542396" y="0"/>
                  </a:lnTo>
                  <a:close/>
                </a:path>
              </a:pathLst>
            </a:custGeom>
            <a:solidFill>
              <a:srgbClr val="FFFFFF"/>
            </a:solidFill>
          </p:spPr>
          <p:txBody>
            <a:bodyPr wrap="square" lIns="0" tIns="0" rIns="0" bIns="0" rtlCol="0"/>
            <a:lstStyle/>
            <a:p>
              <a:endParaRPr/>
            </a:p>
          </p:txBody>
        </p:sp>
        <p:sp>
          <p:nvSpPr>
            <p:cNvPr id="36" name="object 36"/>
            <p:cNvSpPr/>
            <p:nvPr/>
          </p:nvSpPr>
          <p:spPr>
            <a:xfrm>
              <a:off x="5611487" y="6087200"/>
              <a:ext cx="2941320" cy="0"/>
            </a:xfrm>
            <a:custGeom>
              <a:avLst/>
              <a:gdLst/>
              <a:ahLst/>
              <a:cxnLst/>
              <a:rect l="l" t="t" r="r" b="b"/>
              <a:pathLst>
                <a:path w="2941320">
                  <a:moveTo>
                    <a:pt x="0" y="0"/>
                  </a:moveTo>
                  <a:lnTo>
                    <a:pt x="2940824" y="0"/>
                  </a:lnTo>
                </a:path>
              </a:pathLst>
            </a:custGeom>
            <a:ln w="50800">
              <a:solidFill>
                <a:srgbClr val="87D6F8"/>
              </a:solidFill>
              <a:prstDash val="dot"/>
            </a:ln>
          </p:spPr>
          <p:txBody>
            <a:bodyPr wrap="square" lIns="0" tIns="0" rIns="0" bIns="0" rtlCol="0"/>
            <a:lstStyle/>
            <a:p>
              <a:endParaRPr/>
            </a:p>
          </p:txBody>
        </p:sp>
        <p:sp>
          <p:nvSpPr>
            <p:cNvPr id="37" name="object 37"/>
            <p:cNvSpPr/>
            <p:nvPr/>
          </p:nvSpPr>
          <p:spPr>
            <a:xfrm>
              <a:off x="5508299" y="6087200"/>
              <a:ext cx="0" cy="0"/>
            </a:xfrm>
            <a:custGeom>
              <a:avLst/>
              <a:gdLst/>
              <a:ahLst/>
              <a:cxnLst/>
              <a:rect l="l" t="t" r="r" b="b"/>
              <a:pathLst>
                <a:path>
                  <a:moveTo>
                    <a:pt x="0" y="0"/>
                  </a:moveTo>
                  <a:lnTo>
                    <a:pt x="0" y="0"/>
                  </a:lnTo>
                </a:path>
              </a:pathLst>
            </a:custGeom>
            <a:ln w="50800">
              <a:solidFill>
                <a:srgbClr val="87D6F8"/>
              </a:solidFill>
            </a:ln>
          </p:spPr>
          <p:txBody>
            <a:bodyPr wrap="square" lIns="0" tIns="0" rIns="0" bIns="0" rtlCol="0"/>
            <a:lstStyle/>
            <a:p>
              <a:endParaRPr/>
            </a:p>
          </p:txBody>
        </p:sp>
        <p:sp>
          <p:nvSpPr>
            <p:cNvPr id="38" name="object 38"/>
            <p:cNvSpPr/>
            <p:nvPr/>
          </p:nvSpPr>
          <p:spPr>
            <a:xfrm>
              <a:off x="8603899" y="6087200"/>
              <a:ext cx="0" cy="0"/>
            </a:xfrm>
            <a:custGeom>
              <a:avLst/>
              <a:gdLst/>
              <a:ahLst/>
              <a:cxnLst/>
              <a:rect l="l" t="t" r="r" b="b"/>
              <a:pathLst>
                <a:path>
                  <a:moveTo>
                    <a:pt x="0" y="0"/>
                  </a:moveTo>
                  <a:lnTo>
                    <a:pt x="0" y="0"/>
                  </a:lnTo>
                </a:path>
              </a:pathLst>
            </a:custGeom>
            <a:ln w="50800">
              <a:solidFill>
                <a:srgbClr val="87D6F8"/>
              </a:solidFill>
            </a:ln>
          </p:spPr>
          <p:txBody>
            <a:bodyPr wrap="square" lIns="0" tIns="0" rIns="0" bIns="0" rtlCol="0"/>
            <a:lstStyle/>
            <a:p>
              <a:endParaRPr/>
            </a:p>
          </p:txBody>
        </p:sp>
        <p:sp>
          <p:nvSpPr>
            <p:cNvPr id="40" name="object 40"/>
            <p:cNvSpPr/>
            <p:nvPr/>
          </p:nvSpPr>
          <p:spPr>
            <a:xfrm>
              <a:off x="5928881" y="6222691"/>
              <a:ext cx="882778" cy="717142"/>
            </a:xfrm>
            <a:prstGeom prst="rect">
              <a:avLst/>
            </a:prstGeom>
            <a:blipFill>
              <a:blip r:embed="rId3" cstate="print"/>
              <a:stretch>
                <a:fillRect/>
              </a:stretch>
            </a:blipFill>
          </p:spPr>
          <p:txBody>
            <a:bodyPr wrap="square" lIns="0" tIns="0" rIns="0" bIns="0" rtlCol="0"/>
            <a:lstStyle/>
            <a:p>
              <a:endParaRPr/>
            </a:p>
          </p:txBody>
        </p:sp>
        <p:sp>
          <p:nvSpPr>
            <p:cNvPr id="42" name="object 42"/>
            <p:cNvSpPr txBox="1"/>
            <p:nvPr/>
          </p:nvSpPr>
          <p:spPr>
            <a:xfrm>
              <a:off x="6411700" y="7173486"/>
              <a:ext cx="3922395" cy="405239"/>
            </a:xfrm>
            <a:prstGeom prst="rect">
              <a:avLst/>
            </a:prstGeom>
          </p:spPr>
          <p:txBody>
            <a:bodyPr vert="horz" wrap="square" lIns="0" tIns="12700" rIns="0" bIns="0" rtlCol="0">
              <a:spAutoFit/>
            </a:bodyPr>
            <a:lstStyle/>
            <a:p>
              <a:pPr marL="12700" marR="5080" algn="just">
                <a:spcBef>
                  <a:spcPts val="100"/>
                </a:spcBef>
              </a:pPr>
              <a:r>
                <a:rPr sz="850" dirty="0">
                  <a:latin typeface="Arial Unicode MS" panose="020B0604020202020204" pitchFamily="34" charset="-128"/>
                  <a:ea typeface="Arial Unicode MS" panose="020B0604020202020204" pitchFamily="34" charset="-128"/>
                  <a:cs typeface="Arial Unicode MS" panose="020B0604020202020204" pitchFamily="34" charset="-128"/>
                </a:rPr>
                <a:t>So the LORD said to him,“Who has made man’s mouth? Or who makes the mute,  the deaf, the seeing, or the blind? Have not I, the LORD? “Now therefore, go,  and I will be with your mouth and teach you what you shall say” (Ex 4:11~12)</a:t>
              </a:r>
            </a:p>
          </p:txBody>
        </p:sp>
        <p:sp>
          <p:nvSpPr>
            <p:cNvPr id="43" name="object 43"/>
            <p:cNvSpPr txBox="1"/>
            <p:nvPr/>
          </p:nvSpPr>
          <p:spPr>
            <a:xfrm>
              <a:off x="6840046" y="6440538"/>
              <a:ext cx="3499485" cy="616387"/>
            </a:xfrm>
            <a:prstGeom prst="rect">
              <a:avLst/>
            </a:prstGeom>
          </p:spPr>
          <p:txBody>
            <a:bodyPr vert="horz" wrap="square" lIns="0" tIns="12700" rIns="0" bIns="0" rtlCol="0">
              <a:spAutoFit/>
            </a:bodyPr>
            <a:lstStyle/>
            <a:p>
              <a:pPr marL="12700" algn="just">
                <a:lnSpc>
                  <a:spcPts val="1200"/>
                </a:lnSpc>
                <a:spcBef>
                  <a:spcPts val="100"/>
                </a:spcBef>
              </a:pPr>
              <a:r>
                <a:rPr lang="es-ES" altLang="ko-KR" sz="850" dirty="0">
                  <a:latin typeface="Arial Unicode MS" panose="020B0604020202020204" pitchFamily="34" charset="-128"/>
                  <a:ea typeface="Arial Unicode MS" panose="020B0604020202020204" pitchFamily="34" charset="-128"/>
                  <a:cs typeface="Arial Unicode MS" panose="020B0604020202020204" pitchFamily="34" charset="-128"/>
                </a:rPr>
                <a:t>Y Jehová le respondió: ¿Quién dio la boca al hombre? ¿o quién hizo al mudo y al sordo, al que ve y al ciego? ¿No soy yo Jehová? Ahora pues, vé, y yo estaré con tu boca, y te enseñaré lo que hayas de hablar.      (Éx 4:11~12)</a:t>
              </a:r>
              <a:endParaRPr lang="ko-KR" altLang="es-ES" sz="85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47" name="object 47"/>
            <p:cNvSpPr/>
            <p:nvPr/>
          </p:nvSpPr>
          <p:spPr>
            <a:xfrm>
              <a:off x="0" y="0"/>
              <a:ext cx="5477510" cy="1494155"/>
            </a:xfrm>
            <a:custGeom>
              <a:avLst/>
              <a:gdLst/>
              <a:ahLst/>
              <a:cxnLst/>
              <a:rect l="l" t="t" r="r" b="b"/>
              <a:pathLst>
                <a:path w="5477510" h="1494155">
                  <a:moveTo>
                    <a:pt x="0" y="1493710"/>
                  </a:moveTo>
                  <a:lnTo>
                    <a:pt x="5477408" y="1493710"/>
                  </a:lnTo>
                  <a:lnTo>
                    <a:pt x="5477408" y="0"/>
                  </a:lnTo>
                  <a:lnTo>
                    <a:pt x="0" y="0"/>
                  </a:lnTo>
                  <a:lnTo>
                    <a:pt x="0" y="1493710"/>
                  </a:lnTo>
                  <a:close/>
                </a:path>
              </a:pathLst>
            </a:custGeom>
            <a:solidFill>
              <a:srgbClr val="BCE6FB"/>
            </a:solidFill>
          </p:spPr>
          <p:txBody>
            <a:bodyPr wrap="square" lIns="0" tIns="0" rIns="0" bIns="0" rtlCol="0"/>
            <a:lstStyle/>
            <a:p>
              <a:endParaRPr/>
            </a:p>
          </p:txBody>
        </p:sp>
        <p:sp>
          <p:nvSpPr>
            <p:cNvPr id="50" name="object 50"/>
            <p:cNvSpPr/>
            <p:nvPr/>
          </p:nvSpPr>
          <p:spPr>
            <a:xfrm>
              <a:off x="0" y="7631241"/>
              <a:ext cx="5478780" cy="360680"/>
            </a:xfrm>
            <a:custGeom>
              <a:avLst/>
              <a:gdLst/>
              <a:ahLst/>
              <a:cxnLst/>
              <a:rect l="l" t="t" r="r" b="b"/>
              <a:pathLst>
                <a:path w="5478780" h="360679">
                  <a:moveTo>
                    <a:pt x="0" y="360679"/>
                  </a:moveTo>
                  <a:lnTo>
                    <a:pt x="5478348" y="360679"/>
                  </a:lnTo>
                  <a:lnTo>
                    <a:pt x="5478348" y="0"/>
                  </a:lnTo>
                  <a:lnTo>
                    <a:pt x="0" y="0"/>
                  </a:lnTo>
                  <a:lnTo>
                    <a:pt x="0" y="360679"/>
                  </a:lnTo>
                  <a:close/>
                </a:path>
              </a:pathLst>
            </a:custGeom>
            <a:solidFill>
              <a:srgbClr val="44C7F5"/>
            </a:solidFill>
          </p:spPr>
          <p:txBody>
            <a:bodyPr wrap="square" lIns="0" tIns="0" rIns="0" bIns="0" rtlCol="0"/>
            <a:lstStyle/>
            <a:p>
              <a:endParaRPr/>
            </a:p>
          </p:txBody>
        </p:sp>
        <p:sp>
          <p:nvSpPr>
            <p:cNvPr id="51" name="object 51"/>
            <p:cNvSpPr/>
            <p:nvPr/>
          </p:nvSpPr>
          <p:spPr>
            <a:xfrm>
              <a:off x="0" y="1494600"/>
              <a:ext cx="216535" cy="6136640"/>
            </a:xfrm>
            <a:custGeom>
              <a:avLst/>
              <a:gdLst/>
              <a:ahLst/>
              <a:cxnLst/>
              <a:rect l="l" t="t" r="r" b="b"/>
              <a:pathLst>
                <a:path w="216535" h="6136640">
                  <a:moveTo>
                    <a:pt x="0" y="6136640"/>
                  </a:moveTo>
                  <a:lnTo>
                    <a:pt x="215988" y="6136640"/>
                  </a:lnTo>
                  <a:lnTo>
                    <a:pt x="215988" y="0"/>
                  </a:lnTo>
                  <a:lnTo>
                    <a:pt x="0" y="0"/>
                  </a:lnTo>
                  <a:lnTo>
                    <a:pt x="0" y="6136640"/>
                  </a:lnTo>
                  <a:close/>
                </a:path>
              </a:pathLst>
            </a:custGeom>
            <a:solidFill>
              <a:srgbClr val="44C7F5"/>
            </a:solidFill>
          </p:spPr>
          <p:txBody>
            <a:bodyPr wrap="square" lIns="0" tIns="0" rIns="0" bIns="0" rtlCol="0"/>
            <a:lstStyle/>
            <a:p>
              <a:endParaRPr/>
            </a:p>
          </p:txBody>
        </p:sp>
        <p:sp>
          <p:nvSpPr>
            <p:cNvPr id="52" name="object 52"/>
            <p:cNvSpPr/>
            <p:nvPr/>
          </p:nvSpPr>
          <p:spPr>
            <a:xfrm>
              <a:off x="17494" y="7347446"/>
              <a:ext cx="504190" cy="504190"/>
            </a:xfrm>
            <a:custGeom>
              <a:avLst/>
              <a:gdLst/>
              <a:ahLst/>
              <a:cxnLst/>
              <a:rect l="l" t="t" r="r" b="b"/>
              <a:pathLst>
                <a:path w="504190" h="504190">
                  <a:moveTo>
                    <a:pt x="252006" y="0"/>
                  </a:moveTo>
                  <a:lnTo>
                    <a:pt x="206707" y="4060"/>
                  </a:lnTo>
                  <a:lnTo>
                    <a:pt x="164072" y="15765"/>
                  </a:lnTo>
                  <a:lnTo>
                    <a:pt x="124813" y="34405"/>
                  </a:lnTo>
                  <a:lnTo>
                    <a:pt x="89641" y="59267"/>
                  </a:lnTo>
                  <a:lnTo>
                    <a:pt x="59268" y="89639"/>
                  </a:lnTo>
                  <a:lnTo>
                    <a:pt x="34406" y="124809"/>
                  </a:lnTo>
                  <a:lnTo>
                    <a:pt x="15766" y="164066"/>
                  </a:lnTo>
                  <a:lnTo>
                    <a:pt x="4060" y="206698"/>
                  </a:lnTo>
                  <a:lnTo>
                    <a:pt x="0" y="251993"/>
                  </a:lnTo>
                  <a:lnTo>
                    <a:pt x="4060" y="297291"/>
                  </a:lnTo>
                  <a:lnTo>
                    <a:pt x="15766" y="339926"/>
                  </a:lnTo>
                  <a:lnTo>
                    <a:pt x="34406" y="379185"/>
                  </a:lnTo>
                  <a:lnTo>
                    <a:pt x="59268" y="414357"/>
                  </a:lnTo>
                  <a:lnTo>
                    <a:pt x="89641" y="444730"/>
                  </a:lnTo>
                  <a:lnTo>
                    <a:pt x="124813" y="469593"/>
                  </a:lnTo>
                  <a:lnTo>
                    <a:pt x="164072" y="488233"/>
                  </a:lnTo>
                  <a:lnTo>
                    <a:pt x="206707" y="499939"/>
                  </a:lnTo>
                  <a:lnTo>
                    <a:pt x="252006" y="503999"/>
                  </a:lnTo>
                  <a:lnTo>
                    <a:pt x="297304" y="499939"/>
                  </a:lnTo>
                  <a:lnTo>
                    <a:pt x="339939" y="488233"/>
                  </a:lnTo>
                  <a:lnTo>
                    <a:pt x="379198" y="469593"/>
                  </a:lnTo>
                  <a:lnTo>
                    <a:pt x="414370" y="444730"/>
                  </a:lnTo>
                  <a:lnTo>
                    <a:pt x="444743" y="414357"/>
                  </a:lnTo>
                  <a:lnTo>
                    <a:pt x="469606" y="379185"/>
                  </a:lnTo>
                  <a:lnTo>
                    <a:pt x="488246" y="339926"/>
                  </a:lnTo>
                  <a:lnTo>
                    <a:pt x="499952" y="297291"/>
                  </a:lnTo>
                  <a:lnTo>
                    <a:pt x="504012" y="251993"/>
                  </a:lnTo>
                  <a:lnTo>
                    <a:pt x="499952" y="206698"/>
                  </a:lnTo>
                  <a:lnTo>
                    <a:pt x="488246" y="164066"/>
                  </a:lnTo>
                  <a:lnTo>
                    <a:pt x="469606" y="124809"/>
                  </a:lnTo>
                  <a:lnTo>
                    <a:pt x="444743" y="89639"/>
                  </a:lnTo>
                  <a:lnTo>
                    <a:pt x="414370" y="59267"/>
                  </a:lnTo>
                  <a:lnTo>
                    <a:pt x="379198" y="34405"/>
                  </a:lnTo>
                  <a:lnTo>
                    <a:pt x="339939" y="15765"/>
                  </a:lnTo>
                  <a:lnTo>
                    <a:pt x="297304" y="4060"/>
                  </a:lnTo>
                  <a:lnTo>
                    <a:pt x="252006" y="0"/>
                  </a:lnTo>
                  <a:close/>
                </a:path>
              </a:pathLst>
            </a:custGeom>
            <a:solidFill>
              <a:srgbClr val="44C7F5"/>
            </a:solidFill>
          </p:spPr>
          <p:txBody>
            <a:bodyPr wrap="square" lIns="0" tIns="0" rIns="0" bIns="0" rtlCol="0"/>
            <a:lstStyle/>
            <a:p>
              <a:endParaRPr/>
            </a:p>
          </p:txBody>
        </p:sp>
        <p:sp>
          <p:nvSpPr>
            <p:cNvPr id="53" name="object 53"/>
            <p:cNvSpPr txBox="1"/>
            <p:nvPr/>
          </p:nvSpPr>
          <p:spPr>
            <a:xfrm>
              <a:off x="1819275" y="1138935"/>
              <a:ext cx="2892425" cy="302647"/>
            </a:xfrm>
            <a:prstGeom prst="rect">
              <a:avLst/>
            </a:prstGeom>
          </p:spPr>
          <p:txBody>
            <a:bodyPr vert="horz" wrap="square" lIns="0" tIns="12700" rIns="0" bIns="0" rtlCol="0">
              <a:spAutoFit/>
            </a:bodyPr>
            <a:lstStyle/>
            <a:p>
              <a:pPr marL="12700">
                <a:lnSpc>
                  <a:spcPct val="100000"/>
                </a:lnSpc>
                <a:spcBef>
                  <a:spcPts val="100"/>
                </a:spcBef>
              </a:pPr>
              <a:r>
                <a:rPr lang="es-ES" sz="900" dirty="0">
                  <a:latin typeface="Arial Unicode MS" panose="020B0604020202020204" pitchFamily="34" charset="-128"/>
                  <a:ea typeface="Arial Unicode MS" panose="020B0604020202020204" pitchFamily="34" charset="-128"/>
                  <a:cs typeface="Arial Unicode MS" panose="020B0604020202020204" pitchFamily="34" charset="-128"/>
                </a:rPr>
                <a:t>Éx</a:t>
              </a:r>
              <a:r>
                <a:rPr sz="900" dirty="0">
                  <a:latin typeface="Arial Unicode MS" panose="020B0604020202020204" pitchFamily="34" charset="-128"/>
                  <a:ea typeface="Arial Unicode MS" panose="020B0604020202020204" pitchFamily="34" charset="-128"/>
                  <a:cs typeface="Arial Unicode MS" panose="020B0604020202020204" pitchFamily="34" charset="-128"/>
                </a:rPr>
                <a:t> 3:1~4:17</a:t>
              </a:r>
              <a:endParaRPr lang="es-ES" sz="900"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12700">
                <a:spcBef>
                  <a:spcPts val="100"/>
                </a:spcBef>
              </a:pPr>
              <a:r>
                <a:rPr lang="es-ES" sz="900" dirty="0">
                  <a:latin typeface="Arial Unicode MS" panose="020B0604020202020204" pitchFamily="34" charset="-128"/>
                  <a:ea typeface="Arial Unicode MS" panose="020B0604020202020204" pitchFamily="34" charset="-128"/>
                  <a:cs typeface="Arial Unicode MS" panose="020B0604020202020204" pitchFamily="34" charset="-128"/>
                </a:rPr>
                <a:t>Himnario 329 (Salvador, mi bien eterno)</a:t>
              </a:r>
            </a:p>
          </p:txBody>
        </p:sp>
        <p:sp>
          <p:nvSpPr>
            <p:cNvPr id="54" name="object 54"/>
            <p:cNvSpPr txBox="1"/>
            <p:nvPr/>
          </p:nvSpPr>
          <p:spPr>
            <a:xfrm>
              <a:off x="1032099" y="561430"/>
              <a:ext cx="2964180" cy="360680"/>
            </a:xfrm>
            <a:prstGeom prst="rect">
              <a:avLst/>
            </a:prstGeom>
          </p:spPr>
          <p:txBody>
            <a:bodyPr vert="horz" wrap="square" lIns="0" tIns="12700" rIns="0" bIns="0" rtlCol="0">
              <a:spAutoFit/>
            </a:bodyPr>
            <a:lstStyle/>
            <a:p>
              <a:pPr marL="12700">
                <a:lnSpc>
                  <a:spcPct val="100000"/>
                </a:lnSpc>
                <a:spcBef>
                  <a:spcPts val="100"/>
                </a:spcBef>
              </a:pPr>
              <a:r>
                <a:rPr lang="es-ES" altLang="ko-KR" sz="2200" b="1" dirty="0">
                  <a:latin typeface="Times New Roman" panose="02020603050405020304" pitchFamily="18" charset="0"/>
                  <a:cs typeface="Times New Roman" panose="02020603050405020304" pitchFamily="18" charset="0"/>
                </a:rPr>
                <a:t>Dios llama a Moisés</a:t>
              </a:r>
            </a:p>
          </p:txBody>
        </p:sp>
        <p:sp>
          <p:nvSpPr>
            <p:cNvPr id="55" name="object 55"/>
            <p:cNvSpPr txBox="1"/>
            <p:nvPr/>
          </p:nvSpPr>
          <p:spPr>
            <a:xfrm>
              <a:off x="1311499" y="348191"/>
              <a:ext cx="1141095" cy="151323"/>
            </a:xfrm>
            <a:prstGeom prst="rect">
              <a:avLst/>
            </a:prstGeom>
          </p:spPr>
          <p:txBody>
            <a:bodyPr vert="horz" wrap="square" lIns="0" tIns="12700" rIns="0" bIns="0" rtlCol="0">
              <a:spAutoFit/>
            </a:bodyPr>
            <a:lstStyle/>
            <a:p>
              <a:pPr marL="12700">
                <a:lnSpc>
                  <a:spcPct val="100000"/>
                </a:lnSpc>
                <a:spcBef>
                  <a:spcPts val="100"/>
                </a:spcBef>
              </a:pPr>
              <a:r>
                <a:rPr lang="es-ES" altLang="ko-KR" sz="900" dirty="0">
                  <a:solidFill>
                    <a:srgbClr val="00AEEF"/>
                  </a:solidFill>
                  <a:latin typeface="Arial Unicode MS"/>
                  <a:cs typeface="Arial Unicode MS"/>
                </a:rPr>
                <a:t>Dios da el poder</a:t>
              </a:r>
              <a:endParaRPr lang="ko-KR" altLang="es-ES" sz="900" dirty="0">
                <a:latin typeface="Arial Unicode MS"/>
                <a:cs typeface="Arial Unicode MS"/>
              </a:endParaRPr>
            </a:p>
          </p:txBody>
        </p:sp>
        <p:sp>
          <p:nvSpPr>
            <p:cNvPr id="56" name="object 56"/>
            <p:cNvSpPr txBox="1"/>
            <p:nvPr/>
          </p:nvSpPr>
          <p:spPr>
            <a:xfrm>
              <a:off x="802600" y="1056785"/>
              <a:ext cx="880464" cy="289823"/>
            </a:xfrm>
            <a:prstGeom prst="rect">
              <a:avLst/>
            </a:prstGeom>
          </p:spPr>
          <p:txBody>
            <a:bodyPr vert="horz" wrap="square" lIns="0" tIns="12700" rIns="0" bIns="0" rtlCol="0">
              <a:spAutoFit/>
            </a:bodyPr>
            <a:lstStyle/>
            <a:p>
              <a:pPr marL="12700">
                <a:lnSpc>
                  <a:spcPct val="100000"/>
                </a:lnSpc>
                <a:spcBef>
                  <a:spcPts val="100"/>
                </a:spcBef>
              </a:pPr>
              <a:r>
                <a:rPr lang="es-ES" spc="55" dirty="0">
                  <a:solidFill>
                    <a:srgbClr val="00AEEF"/>
                  </a:solidFill>
                  <a:latin typeface="Times New Roman" panose="02020603050405020304" pitchFamily="18" charset="0"/>
                  <a:cs typeface="Times New Roman" panose="02020603050405020304" pitchFamily="18" charset="0"/>
                </a:rPr>
                <a:t>capítulo</a:t>
              </a:r>
              <a:endParaRPr sz="1800" dirty="0">
                <a:latin typeface="Arial Unicode MS"/>
                <a:cs typeface="Arial Unicode MS"/>
              </a:endParaRPr>
            </a:p>
          </p:txBody>
        </p:sp>
        <p:sp>
          <p:nvSpPr>
            <p:cNvPr id="57" name="object 57"/>
            <p:cNvSpPr/>
            <p:nvPr/>
          </p:nvSpPr>
          <p:spPr>
            <a:xfrm>
              <a:off x="971301" y="2872098"/>
              <a:ext cx="3440168" cy="2331211"/>
            </a:xfrm>
            <a:prstGeom prst="rect">
              <a:avLst/>
            </a:prstGeom>
            <a:blipFill>
              <a:blip r:embed="rId4" cstate="print"/>
              <a:stretch>
                <a:fillRect/>
              </a:stretch>
            </a:blipFill>
          </p:spPr>
          <p:txBody>
            <a:bodyPr wrap="square" lIns="0" tIns="0" rIns="0" bIns="0" rtlCol="0"/>
            <a:lstStyle/>
            <a:p>
              <a:endParaRPr/>
            </a:p>
          </p:txBody>
        </p:sp>
        <p:sp>
          <p:nvSpPr>
            <p:cNvPr id="58" name="object 58"/>
            <p:cNvSpPr txBox="1"/>
            <p:nvPr/>
          </p:nvSpPr>
          <p:spPr>
            <a:xfrm>
              <a:off x="923199" y="5330290"/>
              <a:ext cx="3382645" cy="689932"/>
            </a:xfrm>
            <a:prstGeom prst="rect">
              <a:avLst/>
            </a:prstGeom>
          </p:spPr>
          <p:txBody>
            <a:bodyPr vert="horz" wrap="square" lIns="0" tIns="35560" rIns="0" bIns="0" rtlCol="0">
              <a:spAutoFit/>
            </a:bodyPr>
            <a:lstStyle/>
            <a:p>
              <a:pPr marL="12700" algn="just">
                <a:spcBef>
                  <a:spcPts val="280"/>
                </a:spcBef>
              </a:pPr>
              <a:r>
                <a:rPr lang="es-ES" sz="850" dirty="0">
                  <a:latin typeface="Arial Unicode MS"/>
                  <a:cs typeface="Arial Unicode MS"/>
                </a:rPr>
                <a:t>Hoy, día festivo, estoy jugando un partido de béisbol con los compañeros de otra clase. El partido está llegando a un momento importante en que ambos equipos están todos nerviosos, un estudiante recibe un mensaje de su padre: ‘Tenemos una reunión familiar, así que vuelve a casa ahora mismo’.</a:t>
              </a:r>
              <a:endParaRPr sz="850" dirty="0">
                <a:latin typeface="Arial Unicode MS"/>
                <a:cs typeface="Arial Unicode MS"/>
              </a:endParaRPr>
            </a:p>
          </p:txBody>
        </p:sp>
        <p:sp>
          <p:nvSpPr>
            <p:cNvPr id="60" name="object 60"/>
            <p:cNvSpPr txBox="1"/>
            <p:nvPr/>
          </p:nvSpPr>
          <p:spPr>
            <a:xfrm>
              <a:off x="923199" y="6054725"/>
              <a:ext cx="3382644" cy="674544"/>
            </a:xfrm>
            <a:prstGeom prst="rect">
              <a:avLst/>
            </a:prstGeom>
          </p:spPr>
          <p:txBody>
            <a:bodyPr vert="horz" wrap="square" lIns="0" tIns="35560" rIns="0" bIns="0" rtlCol="0">
              <a:spAutoFit/>
            </a:bodyPr>
            <a:lstStyle/>
            <a:p>
              <a:pPr marL="12700" algn="just">
                <a:spcBef>
                  <a:spcPts val="280"/>
                </a:spcBef>
              </a:pPr>
              <a:r>
                <a:rPr lang="es-ES" sz="850" dirty="0">
                  <a:latin typeface="Arial Unicode MS"/>
                  <a:cs typeface="Arial Unicode MS"/>
                </a:rPr>
                <a:t>¿El estudiante que ha recibido el mensaje debe irse ya a casa?</a:t>
              </a:r>
            </a:p>
            <a:p>
              <a:pPr marL="12700" algn="just">
                <a:spcBef>
                  <a:spcPts val="280"/>
                </a:spcBef>
              </a:pPr>
              <a:r>
                <a:rPr lang="es-ES" sz="850" dirty="0">
                  <a:latin typeface="Arial Unicode MS"/>
                  <a:cs typeface="Arial Unicode MS"/>
                </a:rPr>
                <a:t>¿O debería ir después del partido incluso si llega tarde?</a:t>
              </a:r>
            </a:p>
            <a:p>
              <a:pPr marL="12700" algn="just">
                <a:spcBef>
                  <a:spcPts val="280"/>
                </a:spcBef>
              </a:pPr>
              <a:r>
                <a:rPr lang="es-ES" sz="850" dirty="0">
                  <a:latin typeface="Arial Unicode MS"/>
                  <a:cs typeface="Arial Unicode MS"/>
                </a:rPr>
                <a:t>¿Qué elección crees que es la correcta? ¿Por qué piensas así?</a:t>
              </a:r>
            </a:p>
            <a:p>
              <a:pPr marL="12700" algn="just">
                <a:spcBef>
                  <a:spcPts val="280"/>
                </a:spcBef>
              </a:pPr>
              <a:r>
                <a:rPr lang="es-ES" sz="850" dirty="0">
                  <a:latin typeface="Arial Unicode MS"/>
                  <a:cs typeface="Arial Unicode MS"/>
                </a:rPr>
                <a:t>Comparte tu opinión con otros amigos también.</a:t>
              </a:r>
            </a:p>
          </p:txBody>
        </p:sp>
        <p:sp>
          <p:nvSpPr>
            <p:cNvPr id="61" name="object 61"/>
            <p:cNvSpPr txBox="1"/>
            <p:nvPr/>
          </p:nvSpPr>
          <p:spPr>
            <a:xfrm>
              <a:off x="923198" y="6816725"/>
              <a:ext cx="1045301" cy="143629"/>
            </a:xfrm>
            <a:prstGeom prst="rect">
              <a:avLst/>
            </a:prstGeom>
          </p:spPr>
          <p:txBody>
            <a:bodyPr vert="horz" wrap="square" lIns="0" tIns="12700" rIns="0" bIns="0" rtlCol="0">
              <a:spAutoFit/>
            </a:bodyPr>
            <a:lstStyle/>
            <a:p>
              <a:pPr marL="12700" algn="just">
                <a:spcBef>
                  <a:spcPts val="100"/>
                </a:spcBef>
              </a:pPr>
              <a:r>
                <a:rPr lang="es-ES" sz="850" dirty="0">
                  <a:latin typeface="Arial Unicode MS"/>
                  <a:cs typeface="Arial Unicode MS"/>
                </a:rPr>
                <a:t>En mi opinión</a:t>
              </a:r>
              <a:r>
                <a:rPr sz="850" dirty="0">
                  <a:latin typeface="Arial Unicode MS"/>
                  <a:cs typeface="Arial Unicode MS"/>
                </a:rPr>
                <a:t> :</a:t>
              </a:r>
            </a:p>
          </p:txBody>
        </p:sp>
        <p:sp>
          <p:nvSpPr>
            <p:cNvPr id="62" name="object 62"/>
            <p:cNvSpPr/>
            <p:nvPr/>
          </p:nvSpPr>
          <p:spPr>
            <a:xfrm>
              <a:off x="183701" y="178499"/>
              <a:ext cx="1092200" cy="1142365"/>
            </a:xfrm>
            <a:custGeom>
              <a:avLst/>
              <a:gdLst/>
              <a:ahLst/>
              <a:cxnLst/>
              <a:rect l="l" t="t" r="r" b="b"/>
              <a:pathLst>
                <a:path w="1092200" h="1142365">
                  <a:moveTo>
                    <a:pt x="570941" y="0"/>
                  </a:moveTo>
                  <a:lnTo>
                    <a:pt x="524114" y="1892"/>
                  </a:lnTo>
                  <a:lnTo>
                    <a:pt x="478330" y="7472"/>
                  </a:lnTo>
                  <a:lnTo>
                    <a:pt x="433735" y="16592"/>
                  </a:lnTo>
                  <a:lnTo>
                    <a:pt x="390477" y="29106"/>
                  </a:lnTo>
                  <a:lnTo>
                    <a:pt x="348702" y="44866"/>
                  </a:lnTo>
                  <a:lnTo>
                    <a:pt x="308558" y="63726"/>
                  </a:lnTo>
                  <a:lnTo>
                    <a:pt x="270190" y="85538"/>
                  </a:lnTo>
                  <a:lnTo>
                    <a:pt x="233748" y="110156"/>
                  </a:lnTo>
                  <a:lnTo>
                    <a:pt x="199376" y="137433"/>
                  </a:lnTo>
                  <a:lnTo>
                    <a:pt x="167222" y="167222"/>
                  </a:lnTo>
                  <a:lnTo>
                    <a:pt x="137433" y="199376"/>
                  </a:lnTo>
                  <a:lnTo>
                    <a:pt x="110156" y="233748"/>
                  </a:lnTo>
                  <a:lnTo>
                    <a:pt x="85538" y="270190"/>
                  </a:lnTo>
                  <a:lnTo>
                    <a:pt x="63726" y="308558"/>
                  </a:lnTo>
                  <a:lnTo>
                    <a:pt x="44866" y="348702"/>
                  </a:lnTo>
                  <a:lnTo>
                    <a:pt x="29106" y="390477"/>
                  </a:lnTo>
                  <a:lnTo>
                    <a:pt x="16592" y="433735"/>
                  </a:lnTo>
                  <a:lnTo>
                    <a:pt x="7472" y="478330"/>
                  </a:lnTo>
                  <a:lnTo>
                    <a:pt x="1892" y="524114"/>
                  </a:lnTo>
                  <a:lnTo>
                    <a:pt x="0" y="570941"/>
                  </a:lnTo>
                  <a:lnTo>
                    <a:pt x="1892" y="617766"/>
                  </a:lnTo>
                  <a:lnTo>
                    <a:pt x="7472" y="663548"/>
                  </a:lnTo>
                  <a:lnTo>
                    <a:pt x="16592" y="708142"/>
                  </a:lnTo>
                  <a:lnTo>
                    <a:pt x="29106" y="751398"/>
                  </a:lnTo>
                  <a:lnTo>
                    <a:pt x="44866" y="793172"/>
                  </a:lnTo>
                  <a:lnTo>
                    <a:pt x="63726" y="833315"/>
                  </a:lnTo>
                  <a:lnTo>
                    <a:pt x="85538" y="871682"/>
                  </a:lnTo>
                  <a:lnTo>
                    <a:pt x="110156" y="908124"/>
                  </a:lnTo>
                  <a:lnTo>
                    <a:pt x="137433" y="942495"/>
                  </a:lnTo>
                  <a:lnTo>
                    <a:pt x="167222" y="974648"/>
                  </a:lnTo>
                  <a:lnTo>
                    <a:pt x="199376" y="1004437"/>
                  </a:lnTo>
                  <a:lnTo>
                    <a:pt x="233748" y="1031713"/>
                  </a:lnTo>
                  <a:lnTo>
                    <a:pt x="270190" y="1056331"/>
                  </a:lnTo>
                  <a:lnTo>
                    <a:pt x="308558" y="1078143"/>
                  </a:lnTo>
                  <a:lnTo>
                    <a:pt x="348702" y="1097003"/>
                  </a:lnTo>
                  <a:lnTo>
                    <a:pt x="390477" y="1112763"/>
                  </a:lnTo>
                  <a:lnTo>
                    <a:pt x="433735" y="1125277"/>
                  </a:lnTo>
                  <a:lnTo>
                    <a:pt x="478330" y="1134397"/>
                  </a:lnTo>
                  <a:lnTo>
                    <a:pt x="524114" y="1139977"/>
                  </a:lnTo>
                  <a:lnTo>
                    <a:pt x="570941" y="1141869"/>
                  </a:lnTo>
                  <a:lnTo>
                    <a:pt x="570941" y="951560"/>
                  </a:lnTo>
                  <a:lnTo>
                    <a:pt x="523194" y="948594"/>
                  </a:lnTo>
                  <a:lnTo>
                    <a:pt x="477217" y="939935"/>
                  </a:lnTo>
                  <a:lnTo>
                    <a:pt x="433367" y="925940"/>
                  </a:lnTo>
                  <a:lnTo>
                    <a:pt x="392001" y="906964"/>
                  </a:lnTo>
                  <a:lnTo>
                    <a:pt x="353475" y="883365"/>
                  </a:lnTo>
                  <a:lnTo>
                    <a:pt x="318146" y="855499"/>
                  </a:lnTo>
                  <a:lnTo>
                    <a:pt x="286370" y="823723"/>
                  </a:lnTo>
                  <a:lnTo>
                    <a:pt x="258504" y="788394"/>
                  </a:lnTo>
                  <a:lnTo>
                    <a:pt x="234905" y="749868"/>
                  </a:lnTo>
                  <a:lnTo>
                    <a:pt x="215929" y="708501"/>
                  </a:lnTo>
                  <a:lnTo>
                    <a:pt x="201933" y="664651"/>
                  </a:lnTo>
                  <a:lnTo>
                    <a:pt x="193275" y="618675"/>
                  </a:lnTo>
                  <a:lnTo>
                    <a:pt x="190309" y="570928"/>
                  </a:lnTo>
                  <a:lnTo>
                    <a:pt x="193275" y="523184"/>
                  </a:lnTo>
                  <a:lnTo>
                    <a:pt x="201933" y="477210"/>
                  </a:lnTo>
                  <a:lnTo>
                    <a:pt x="215929" y="433362"/>
                  </a:lnTo>
                  <a:lnTo>
                    <a:pt x="234905" y="391997"/>
                  </a:lnTo>
                  <a:lnTo>
                    <a:pt x="258504" y="353472"/>
                  </a:lnTo>
                  <a:lnTo>
                    <a:pt x="286370" y="318144"/>
                  </a:lnTo>
                  <a:lnTo>
                    <a:pt x="318146" y="286368"/>
                  </a:lnTo>
                  <a:lnTo>
                    <a:pt x="353475" y="258503"/>
                  </a:lnTo>
                  <a:lnTo>
                    <a:pt x="392001" y="234904"/>
                  </a:lnTo>
                  <a:lnTo>
                    <a:pt x="433367" y="215929"/>
                  </a:lnTo>
                  <a:lnTo>
                    <a:pt x="477217" y="201933"/>
                  </a:lnTo>
                  <a:lnTo>
                    <a:pt x="523194" y="193275"/>
                  </a:lnTo>
                  <a:lnTo>
                    <a:pt x="570941" y="190309"/>
                  </a:lnTo>
                  <a:lnTo>
                    <a:pt x="995919" y="190309"/>
                  </a:lnTo>
                  <a:lnTo>
                    <a:pt x="989937" y="183297"/>
                  </a:lnTo>
                  <a:lnTo>
                    <a:pt x="957347" y="150776"/>
                  </a:lnTo>
                  <a:lnTo>
                    <a:pt x="922234" y="120954"/>
                  </a:lnTo>
                  <a:lnTo>
                    <a:pt x="884770" y="94000"/>
                  </a:lnTo>
                  <a:lnTo>
                    <a:pt x="845125" y="70086"/>
                  </a:lnTo>
                  <a:lnTo>
                    <a:pt x="803467" y="49382"/>
                  </a:lnTo>
                  <a:lnTo>
                    <a:pt x="759967" y="32060"/>
                  </a:lnTo>
                  <a:lnTo>
                    <a:pt x="714795" y="18290"/>
                  </a:lnTo>
                  <a:lnTo>
                    <a:pt x="668120" y="8242"/>
                  </a:lnTo>
                  <a:lnTo>
                    <a:pt x="620112" y="2089"/>
                  </a:lnTo>
                  <a:lnTo>
                    <a:pt x="570941" y="0"/>
                  </a:lnTo>
                  <a:close/>
                </a:path>
                <a:path w="1092200" h="1142365">
                  <a:moveTo>
                    <a:pt x="995919" y="190309"/>
                  </a:moveTo>
                  <a:lnTo>
                    <a:pt x="570941" y="190309"/>
                  </a:lnTo>
                  <a:lnTo>
                    <a:pt x="622310" y="193750"/>
                  </a:lnTo>
                  <a:lnTo>
                    <a:pt x="671585" y="203775"/>
                  </a:lnTo>
                  <a:lnTo>
                    <a:pt x="718324" y="219934"/>
                  </a:lnTo>
                  <a:lnTo>
                    <a:pt x="762082" y="241780"/>
                  </a:lnTo>
                  <a:lnTo>
                    <a:pt x="802417" y="268862"/>
                  </a:lnTo>
                  <a:lnTo>
                    <a:pt x="838885" y="300733"/>
                  </a:lnTo>
                  <a:lnTo>
                    <a:pt x="871042" y="336943"/>
                  </a:lnTo>
                  <a:lnTo>
                    <a:pt x="1091692" y="336943"/>
                  </a:lnTo>
                  <a:lnTo>
                    <a:pt x="1070884" y="295339"/>
                  </a:lnTo>
                  <a:lnTo>
                    <a:pt x="1046876" y="255749"/>
                  </a:lnTo>
                  <a:lnTo>
                    <a:pt x="1019837" y="218345"/>
                  </a:lnTo>
                  <a:lnTo>
                    <a:pt x="995919" y="190309"/>
                  </a:lnTo>
                  <a:close/>
                </a:path>
              </a:pathLst>
            </a:custGeom>
            <a:solidFill>
              <a:srgbClr val="00AEEF"/>
            </a:solidFill>
          </p:spPr>
          <p:txBody>
            <a:bodyPr wrap="square" lIns="0" tIns="0" rIns="0" bIns="0" rtlCol="0"/>
            <a:lstStyle/>
            <a:p>
              <a:endParaRPr/>
            </a:p>
          </p:txBody>
        </p:sp>
        <p:sp>
          <p:nvSpPr>
            <p:cNvPr id="63" name="object 63"/>
            <p:cNvSpPr txBox="1"/>
            <p:nvPr/>
          </p:nvSpPr>
          <p:spPr>
            <a:xfrm>
              <a:off x="1718500" y="1788059"/>
              <a:ext cx="3526600" cy="151323"/>
            </a:xfrm>
            <a:prstGeom prst="rect">
              <a:avLst/>
            </a:prstGeom>
          </p:spPr>
          <p:txBody>
            <a:bodyPr vert="horz" wrap="square" lIns="0" tIns="12700" rIns="0" bIns="0" rtlCol="0">
              <a:spAutoFit/>
            </a:bodyPr>
            <a:lstStyle/>
            <a:p>
              <a:pPr marL="12700">
                <a:lnSpc>
                  <a:spcPct val="100000"/>
                </a:lnSpc>
                <a:spcBef>
                  <a:spcPts val="100"/>
                </a:spcBef>
              </a:pPr>
              <a:r>
                <a:rPr sz="900" dirty="0">
                  <a:latin typeface="+mj-ea"/>
                  <a:ea typeface="+mj-ea"/>
                  <a:cs typeface="Arial Unicode MS"/>
                </a:rPr>
                <a:t>1. </a:t>
              </a:r>
              <a:r>
                <a:rPr lang="es-ES" altLang="ko-KR" sz="900" dirty="0">
                  <a:latin typeface="+mj-ea"/>
                  <a:ea typeface="+mj-ea"/>
                  <a:cs typeface="Arial Unicode MS"/>
                </a:rPr>
                <a:t>Saber que el Señor está buscando obreros dignos de su trabajo.</a:t>
              </a:r>
              <a:endParaRPr sz="900" dirty="0">
                <a:latin typeface="+mj-ea"/>
                <a:ea typeface="+mj-ea"/>
                <a:cs typeface="Arial Unicode MS"/>
              </a:endParaRPr>
            </a:p>
          </p:txBody>
        </p:sp>
        <p:sp>
          <p:nvSpPr>
            <p:cNvPr id="64" name="object 64"/>
            <p:cNvSpPr txBox="1"/>
            <p:nvPr/>
          </p:nvSpPr>
          <p:spPr>
            <a:xfrm>
              <a:off x="1718500" y="2042066"/>
              <a:ext cx="3440168" cy="151323"/>
            </a:xfrm>
            <a:prstGeom prst="rect">
              <a:avLst/>
            </a:prstGeom>
          </p:spPr>
          <p:txBody>
            <a:bodyPr vert="horz" wrap="square" lIns="0" tIns="12700" rIns="0" bIns="0" rtlCol="0">
              <a:spAutoFit/>
            </a:bodyPr>
            <a:lstStyle/>
            <a:p>
              <a:pPr marL="12700">
                <a:lnSpc>
                  <a:spcPct val="100000"/>
                </a:lnSpc>
                <a:spcBef>
                  <a:spcPts val="100"/>
                </a:spcBef>
              </a:pPr>
              <a:r>
                <a:rPr sz="900" dirty="0">
                  <a:latin typeface="+mj-ea"/>
                  <a:ea typeface="+mj-ea"/>
                  <a:cs typeface="Arial Unicode MS"/>
                </a:rPr>
                <a:t>2. </a:t>
              </a:r>
              <a:r>
                <a:rPr lang="es-ES" altLang="ko-KR" sz="900" dirty="0">
                  <a:latin typeface="+mj-ea"/>
                  <a:ea typeface="+mj-ea"/>
                  <a:cs typeface="Arial Unicode MS"/>
                </a:rPr>
                <a:t>Saber que siempre debes responder ‘sí’ a la llamada del Señor.</a:t>
              </a:r>
              <a:endParaRPr sz="900" dirty="0">
                <a:latin typeface="+mj-ea"/>
                <a:ea typeface="+mj-ea"/>
                <a:cs typeface="Arial Unicode MS"/>
              </a:endParaRPr>
            </a:p>
          </p:txBody>
        </p:sp>
        <p:sp>
          <p:nvSpPr>
            <p:cNvPr id="65" name="object 65"/>
            <p:cNvSpPr/>
            <p:nvPr/>
          </p:nvSpPr>
          <p:spPr>
            <a:xfrm>
              <a:off x="399453" y="1809092"/>
              <a:ext cx="727075" cy="611873"/>
            </a:xfrm>
            <a:prstGeom prst="rect">
              <a:avLst/>
            </a:prstGeom>
            <a:blipFill>
              <a:blip r:embed="rId5" cstate="print"/>
              <a:stretch>
                <a:fillRect/>
              </a:stretch>
            </a:blipFill>
          </p:spPr>
          <p:txBody>
            <a:bodyPr wrap="square" lIns="0" tIns="0" rIns="0" bIns="0" rtlCol="0"/>
            <a:lstStyle/>
            <a:p>
              <a:endParaRPr/>
            </a:p>
          </p:txBody>
        </p:sp>
        <p:sp>
          <p:nvSpPr>
            <p:cNvPr id="68" name="object 68"/>
            <p:cNvSpPr/>
            <p:nvPr/>
          </p:nvSpPr>
          <p:spPr>
            <a:xfrm>
              <a:off x="3338945" y="2393496"/>
              <a:ext cx="2147570" cy="288290"/>
            </a:xfrm>
            <a:custGeom>
              <a:avLst/>
              <a:gdLst/>
              <a:ahLst/>
              <a:cxnLst/>
              <a:rect l="l" t="t" r="r" b="b"/>
              <a:pathLst>
                <a:path w="2147570" h="288289">
                  <a:moveTo>
                    <a:pt x="2111298" y="0"/>
                  </a:moveTo>
                  <a:lnTo>
                    <a:pt x="36004" y="0"/>
                  </a:lnTo>
                  <a:lnTo>
                    <a:pt x="21988" y="2828"/>
                  </a:lnTo>
                  <a:lnTo>
                    <a:pt x="10544" y="10544"/>
                  </a:lnTo>
                  <a:lnTo>
                    <a:pt x="2828" y="21988"/>
                  </a:lnTo>
                  <a:lnTo>
                    <a:pt x="0" y="36004"/>
                  </a:lnTo>
                  <a:lnTo>
                    <a:pt x="0" y="252006"/>
                  </a:lnTo>
                  <a:lnTo>
                    <a:pt x="2828" y="266014"/>
                  </a:lnTo>
                  <a:lnTo>
                    <a:pt x="10544" y="277455"/>
                  </a:lnTo>
                  <a:lnTo>
                    <a:pt x="21988" y="285169"/>
                  </a:lnTo>
                  <a:lnTo>
                    <a:pt x="36004" y="287997"/>
                  </a:lnTo>
                  <a:lnTo>
                    <a:pt x="2111298" y="287997"/>
                  </a:lnTo>
                  <a:lnTo>
                    <a:pt x="2125314" y="285169"/>
                  </a:lnTo>
                  <a:lnTo>
                    <a:pt x="2136759" y="277455"/>
                  </a:lnTo>
                  <a:lnTo>
                    <a:pt x="2144474" y="266014"/>
                  </a:lnTo>
                  <a:lnTo>
                    <a:pt x="2147303" y="252006"/>
                  </a:lnTo>
                  <a:lnTo>
                    <a:pt x="2147303" y="36004"/>
                  </a:lnTo>
                  <a:lnTo>
                    <a:pt x="2144474" y="21988"/>
                  </a:lnTo>
                  <a:lnTo>
                    <a:pt x="2136759" y="10544"/>
                  </a:lnTo>
                  <a:lnTo>
                    <a:pt x="2125314" y="2828"/>
                  </a:lnTo>
                  <a:lnTo>
                    <a:pt x="2111298" y="0"/>
                  </a:lnTo>
                  <a:close/>
                </a:path>
              </a:pathLst>
            </a:custGeom>
            <a:solidFill>
              <a:srgbClr val="44C7F5"/>
            </a:solidFill>
          </p:spPr>
          <p:txBody>
            <a:bodyPr wrap="square" lIns="0" tIns="0" rIns="0" bIns="0" rtlCol="0"/>
            <a:lstStyle/>
            <a:p>
              <a:endParaRPr/>
            </a:p>
          </p:txBody>
        </p:sp>
        <p:sp>
          <p:nvSpPr>
            <p:cNvPr id="71" name="object 71"/>
            <p:cNvSpPr txBox="1"/>
            <p:nvPr/>
          </p:nvSpPr>
          <p:spPr>
            <a:xfrm>
              <a:off x="186701" y="7549276"/>
              <a:ext cx="139700" cy="131445"/>
            </a:xfrm>
            <a:prstGeom prst="rect">
              <a:avLst/>
            </a:prstGeom>
          </p:spPr>
          <p:txBody>
            <a:bodyPr vert="horz" wrap="square" lIns="0" tIns="0" rIns="0" bIns="0" rtlCol="0">
              <a:spAutoFit/>
            </a:bodyPr>
            <a:lstStyle/>
            <a:p>
              <a:pPr marL="12700">
                <a:lnSpc>
                  <a:spcPts val="935"/>
                </a:lnSpc>
              </a:pPr>
              <a:r>
                <a:rPr sz="800" dirty="0">
                  <a:latin typeface="Arial Unicode MS"/>
                  <a:cs typeface="Arial Unicode MS"/>
                </a:rPr>
                <a:t>52</a:t>
              </a:r>
              <a:endParaRPr sz="800">
                <a:latin typeface="Arial Unicode MS"/>
                <a:cs typeface="Arial Unicode MS"/>
              </a:endParaRPr>
            </a:p>
          </p:txBody>
        </p:sp>
        <p:sp>
          <p:nvSpPr>
            <p:cNvPr id="72" name="object 72"/>
            <p:cNvSpPr txBox="1"/>
            <p:nvPr/>
          </p:nvSpPr>
          <p:spPr>
            <a:xfrm>
              <a:off x="10612893" y="7558318"/>
              <a:ext cx="139700" cy="131445"/>
            </a:xfrm>
            <a:prstGeom prst="rect">
              <a:avLst/>
            </a:prstGeom>
          </p:spPr>
          <p:txBody>
            <a:bodyPr vert="horz" wrap="square" lIns="0" tIns="0" rIns="0" bIns="0" rtlCol="0">
              <a:spAutoFit/>
            </a:bodyPr>
            <a:lstStyle/>
            <a:p>
              <a:pPr marL="12700">
                <a:lnSpc>
                  <a:spcPts val="935"/>
                </a:lnSpc>
              </a:pPr>
              <a:r>
                <a:rPr sz="800" dirty="0">
                  <a:latin typeface="Arial Unicode MS"/>
                  <a:cs typeface="Arial Unicode MS"/>
                </a:rPr>
                <a:t>53</a:t>
              </a:r>
              <a:endParaRPr sz="800">
                <a:latin typeface="Arial Unicode MS"/>
                <a:cs typeface="Arial Unicode MS"/>
              </a:endParaRPr>
            </a:p>
          </p:txBody>
        </p:sp>
        <p:sp>
          <p:nvSpPr>
            <p:cNvPr id="73" name="object 49">
              <a:extLst>
                <a:ext uri="{FF2B5EF4-FFF2-40B4-BE49-F238E27FC236}">
                  <a16:creationId xmlns:a16="http://schemas.microsoft.com/office/drawing/2014/main" id="{3883D928-E6AD-4894-BD8B-D90CB6590816}"/>
                </a:ext>
              </a:extLst>
            </p:cNvPr>
            <p:cNvSpPr txBox="1"/>
            <p:nvPr/>
          </p:nvSpPr>
          <p:spPr>
            <a:xfrm>
              <a:off x="630500" y="346037"/>
              <a:ext cx="298450" cy="729615"/>
            </a:xfrm>
            <a:prstGeom prst="rect">
              <a:avLst/>
            </a:prstGeom>
          </p:spPr>
          <p:txBody>
            <a:bodyPr vert="horz" wrap="square" lIns="0" tIns="15240" rIns="0" bIns="0" rtlCol="0">
              <a:spAutoFit/>
            </a:bodyPr>
            <a:lstStyle/>
            <a:p>
              <a:pPr marL="12700">
                <a:lnSpc>
                  <a:spcPct val="100000"/>
                </a:lnSpc>
                <a:spcBef>
                  <a:spcPts val="120"/>
                </a:spcBef>
              </a:pPr>
              <a:r>
                <a:rPr sz="4600" b="1" spc="-894" dirty="0">
                  <a:solidFill>
                    <a:srgbClr val="00AEEF"/>
                  </a:solidFill>
                  <a:latin typeface="Cambria" panose="02040503050406030204" pitchFamily="18" charset="0"/>
                  <a:ea typeface="Cambria" panose="02040503050406030204" pitchFamily="18" charset="0"/>
                  <a:cs typeface="Bookman Old Style"/>
                </a:rPr>
                <a:t>6</a:t>
              </a:r>
              <a:endParaRPr sz="4600" dirty="0">
                <a:latin typeface="Cambria" panose="02040503050406030204" pitchFamily="18" charset="0"/>
                <a:ea typeface="Cambria" panose="02040503050406030204" pitchFamily="18" charset="0"/>
                <a:cs typeface="Bookman Old Style"/>
              </a:endParaRPr>
            </a:p>
          </p:txBody>
        </p:sp>
        <p:sp>
          <p:nvSpPr>
            <p:cNvPr id="74" name="object 36">
              <a:extLst>
                <a:ext uri="{FF2B5EF4-FFF2-40B4-BE49-F238E27FC236}">
                  <a16:creationId xmlns:a16="http://schemas.microsoft.com/office/drawing/2014/main" id="{9C6984D8-1161-4A05-8ADC-9436858235A8}"/>
                </a:ext>
              </a:extLst>
            </p:cNvPr>
            <p:cNvSpPr txBox="1"/>
            <p:nvPr/>
          </p:nvSpPr>
          <p:spPr>
            <a:xfrm>
              <a:off x="565100" y="1556702"/>
              <a:ext cx="1137036" cy="197490"/>
            </a:xfrm>
            <a:prstGeom prst="rect">
              <a:avLst/>
            </a:prstGeom>
          </p:spPr>
          <p:txBody>
            <a:bodyPr vert="horz" wrap="square" lIns="0" tIns="12700" rIns="0" bIns="0" rtlCol="0">
              <a:spAutoFit/>
            </a:bodyPr>
            <a:lstStyle/>
            <a:p>
              <a:pPr marL="12700">
                <a:lnSpc>
                  <a:spcPct val="100000"/>
                </a:lnSpc>
                <a:spcBef>
                  <a:spcPts val="100"/>
                </a:spcBef>
              </a:pPr>
              <a:r>
                <a:rPr lang="es-ES" sz="1200" dirty="0">
                  <a:solidFill>
                    <a:srgbClr val="00AEEF"/>
                  </a:solidFill>
                  <a:latin typeface="Times New Roman" panose="02020603050405020304" pitchFamily="18" charset="0"/>
                  <a:cs typeface="Times New Roman" panose="02020603050405020304" pitchFamily="18" charset="0"/>
                </a:rPr>
                <a:t>Hoy aprender</a:t>
              </a:r>
              <a:endParaRPr sz="1200" dirty="0">
                <a:latin typeface="Times New Roman" panose="02020603050405020304" pitchFamily="18" charset="0"/>
                <a:cs typeface="Times New Roman" panose="02020603050405020304" pitchFamily="18" charset="0"/>
              </a:endParaRPr>
            </a:p>
          </p:txBody>
        </p:sp>
        <p:sp>
          <p:nvSpPr>
            <p:cNvPr id="75" name="object 38">
              <a:extLst>
                <a:ext uri="{FF2B5EF4-FFF2-40B4-BE49-F238E27FC236}">
                  <a16:creationId xmlns:a16="http://schemas.microsoft.com/office/drawing/2014/main" id="{4E6A1490-2B7A-470A-A947-3FFCD7BA1737}"/>
                </a:ext>
              </a:extLst>
            </p:cNvPr>
            <p:cNvSpPr txBox="1"/>
            <p:nvPr/>
          </p:nvSpPr>
          <p:spPr>
            <a:xfrm>
              <a:off x="6272599" y="644525"/>
              <a:ext cx="1414590" cy="259045"/>
            </a:xfrm>
            <a:prstGeom prst="rect">
              <a:avLst/>
            </a:prstGeom>
          </p:spPr>
          <p:txBody>
            <a:bodyPr vert="horz" wrap="square" lIns="0" tIns="12700" rIns="0" bIns="0" rtlCol="0">
              <a:spAutoFit/>
            </a:bodyPr>
            <a:lstStyle/>
            <a:p>
              <a:pPr marL="12700">
                <a:lnSpc>
                  <a:spcPct val="100000"/>
                </a:lnSpc>
                <a:spcBef>
                  <a:spcPts val="100"/>
                </a:spcBef>
              </a:pPr>
              <a:r>
                <a:rPr lang="es-ES" sz="1600" b="1" dirty="0">
                  <a:solidFill>
                    <a:srgbClr val="00AEEF"/>
                  </a:solidFill>
                  <a:latin typeface="Times New Roman" panose="02020603050405020304" pitchFamily="18" charset="0"/>
                  <a:cs typeface="Times New Roman" panose="02020603050405020304" pitchFamily="18" charset="0"/>
                </a:rPr>
                <a:t>Palabra</a:t>
              </a:r>
              <a:r>
                <a:rPr lang="es-ES" sz="1200" b="1" dirty="0">
                  <a:solidFill>
                    <a:srgbClr val="00AEEF"/>
                  </a:solidFill>
                  <a:latin typeface="Times New Roman" panose="02020603050405020304" pitchFamily="18" charset="0"/>
                  <a:cs typeface="Times New Roman" panose="02020603050405020304" pitchFamily="18" charset="0"/>
                </a:rPr>
                <a:t> </a:t>
              </a:r>
              <a:r>
                <a:rPr lang="es-ES" sz="1200" dirty="0">
                  <a:solidFill>
                    <a:srgbClr val="00AEEF"/>
                  </a:solidFill>
                  <a:latin typeface="Times New Roman" panose="02020603050405020304" pitchFamily="18" charset="0"/>
                  <a:cs typeface="Times New Roman" panose="02020603050405020304" pitchFamily="18" charset="0"/>
                </a:rPr>
                <a:t>entender</a:t>
              </a:r>
              <a:endParaRPr sz="1200" dirty="0">
                <a:latin typeface="Times New Roman" panose="02020603050405020304" pitchFamily="18" charset="0"/>
                <a:cs typeface="Times New Roman" panose="02020603050405020304" pitchFamily="18" charset="0"/>
              </a:endParaRPr>
            </a:p>
          </p:txBody>
        </p:sp>
        <p:sp>
          <p:nvSpPr>
            <p:cNvPr id="76" name="object 59">
              <a:extLst>
                <a:ext uri="{FF2B5EF4-FFF2-40B4-BE49-F238E27FC236}">
                  <a16:creationId xmlns:a16="http://schemas.microsoft.com/office/drawing/2014/main" id="{D0344392-2C47-4E0C-BE16-92C459CBF52D}"/>
                </a:ext>
              </a:extLst>
            </p:cNvPr>
            <p:cNvSpPr txBox="1"/>
            <p:nvPr/>
          </p:nvSpPr>
          <p:spPr>
            <a:xfrm>
              <a:off x="9055100" y="758852"/>
              <a:ext cx="1191924" cy="197490"/>
            </a:xfrm>
            <a:prstGeom prst="rect">
              <a:avLst/>
            </a:prstGeom>
          </p:spPr>
          <p:txBody>
            <a:bodyPr vert="horz" wrap="square" lIns="0" tIns="12700" rIns="0" bIns="0" rtlCol="0">
              <a:spAutoFit/>
            </a:bodyPr>
            <a:lstStyle/>
            <a:p>
              <a:pPr marL="12700">
                <a:lnSpc>
                  <a:spcPct val="100000"/>
                </a:lnSpc>
                <a:spcBef>
                  <a:spcPts val="100"/>
                </a:spcBef>
              </a:pPr>
              <a:r>
                <a:rPr lang="es-ES" sz="1200" dirty="0">
                  <a:solidFill>
                    <a:srgbClr val="FFFFFF"/>
                  </a:solidFill>
                  <a:latin typeface="Times New Roman" panose="02020603050405020304" pitchFamily="18" charset="0"/>
                  <a:cs typeface="Times New Roman" panose="02020603050405020304" pitchFamily="18" charset="0"/>
                </a:rPr>
                <a:t>Resumen lección </a:t>
              </a:r>
              <a:endParaRPr sz="1200" dirty="0">
                <a:latin typeface="Times New Roman" panose="02020603050405020304" pitchFamily="18" charset="0"/>
                <a:cs typeface="Times New Roman" panose="02020603050405020304" pitchFamily="18" charset="0"/>
              </a:endParaRPr>
            </a:p>
          </p:txBody>
        </p:sp>
        <p:sp>
          <p:nvSpPr>
            <p:cNvPr id="77" name="object 66">
              <a:extLst>
                <a:ext uri="{FF2B5EF4-FFF2-40B4-BE49-F238E27FC236}">
                  <a16:creationId xmlns:a16="http://schemas.microsoft.com/office/drawing/2014/main" id="{A8FBCE07-5ABE-48D5-8FA5-67C4B767F611}"/>
                </a:ext>
              </a:extLst>
            </p:cNvPr>
            <p:cNvSpPr txBox="1"/>
            <p:nvPr/>
          </p:nvSpPr>
          <p:spPr>
            <a:xfrm rot="21300000">
              <a:off x="9284496" y="5985327"/>
              <a:ext cx="1443673" cy="139462"/>
            </a:xfrm>
            <a:prstGeom prst="rect">
              <a:avLst/>
            </a:prstGeom>
          </p:spPr>
          <p:txBody>
            <a:bodyPr vert="horz" wrap="square" lIns="0" tIns="0" rIns="0" bIns="0" rtlCol="0">
              <a:spAutoFit/>
            </a:bodyPr>
            <a:lstStyle/>
            <a:p>
              <a:pPr>
                <a:lnSpc>
                  <a:spcPts val="1200"/>
                </a:lnSpc>
              </a:pPr>
              <a:r>
                <a:rPr lang="es-ES" sz="800" dirty="0">
                  <a:solidFill>
                    <a:srgbClr val="00AEEF"/>
                  </a:solidFill>
                  <a:latin typeface="Times New Roman" panose="02020603050405020304" pitchFamily="18" charset="0"/>
                  <a:cs typeface="Times New Roman" panose="02020603050405020304" pitchFamily="18" charset="0"/>
                </a:rPr>
                <a:t>Escríbelos en la tabla de tu corazón</a:t>
              </a:r>
              <a:endParaRPr sz="800" dirty="0">
                <a:latin typeface="Times New Roman" panose="02020603050405020304" pitchFamily="18" charset="0"/>
                <a:cs typeface="Times New Roman" panose="02020603050405020304" pitchFamily="18" charset="0"/>
              </a:endParaRPr>
            </a:p>
          </p:txBody>
        </p:sp>
        <p:sp>
          <p:nvSpPr>
            <p:cNvPr id="78" name="object 71">
              <a:extLst>
                <a:ext uri="{FF2B5EF4-FFF2-40B4-BE49-F238E27FC236}">
                  <a16:creationId xmlns:a16="http://schemas.microsoft.com/office/drawing/2014/main" id="{6AE14BB0-9D2B-473C-925A-E63BFEE50428}"/>
                </a:ext>
              </a:extLst>
            </p:cNvPr>
            <p:cNvSpPr txBox="1"/>
            <p:nvPr/>
          </p:nvSpPr>
          <p:spPr>
            <a:xfrm>
              <a:off x="3588298" y="2419351"/>
              <a:ext cx="1047202" cy="197490"/>
            </a:xfrm>
            <a:prstGeom prst="rect">
              <a:avLst/>
            </a:prstGeom>
          </p:spPr>
          <p:txBody>
            <a:bodyPr vert="horz" wrap="square" lIns="0" tIns="12700" rIns="0" bIns="0" rtlCol="0">
              <a:spAutoFit/>
            </a:bodyPr>
            <a:lstStyle/>
            <a:p>
              <a:pPr marL="12700">
                <a:lnSpc>
                  <a:spcPct val="100000"/>
                </a:lnSpc>
                <a:spcBef>
                  <a:spcPts val="100"/>
                </a:spcBef>
              </a:pPr>
              <a:r>
                <a:rPr lang="es-ES" sz="1200" dirty="0">
                  <a:solidFill>
                    <a:srgbClr val="FFFFFF"/>
                  </a:solidFill>
                  <a:latin typeface="Times New Roman" panose="02020603050405020304" pitchFamily="18" charset="0"/>
                  <a:cs typeface="Times New Roman" panose="02020603050405020304" pitchFamily="18" charset="0"/>
                </a:rPr>
                <a:t>Abrir el corazón</a:t>
              </a:r>
              <a:endParaRPr sz="1200" dirty="0">
                <a:latin typeface="Times New Roman" panose="02020603050405020304" pitchFamily="18" charset="0"/>
                <a:cs typeface="Times New Roman" panose="02020603050405020304" pitchFamily="18" charset="0"/>
              </a:endParaRPr>
            </a:p>
          </p:txBody>
        </p:sp>
        <p:sp>
          <p:nvSpPr>
            <p:cNvPr id="79" name="object 36">
              <a:extLst>
                <a:ext uri="{FF2B5EF4-FFF2-40B4-BE49-F238E27FC236}">
                  <a16:creationId xmlns:a16="http://schemas.microsoft.com/office/drawing/2014/main" id="{796287DF-E639-4003-89D0-47775B3F1779}"/>
                </a:ext>
              </a:extLst>
            </p:cNvPr>
            <p:cNvSpPr txBox="1"/>
            <p:nvPr/>
          </p:nvSpPr>
          <p:spPr>
            <a:xfrm>
              <a:off x="913764" y="1833280"/>
              <a:ext cx="826136" cy="259045"/>
            </a:xfrm>
            <a:prstGeom prst="rect">
              <a:avLst/>
            </a:prstGeom>
          </p:spPr>
          <p:txBody>
            <a:bodyPr vert="horz" wrap="square" lIns="0" tIns="12700" rIns="0" bIns="0" rtlCol="0">
              <a:spAutoFit/>
            </a:bodyPr>
            <a:lstStyle/>
            <a:p>
              <a:pPr marL="12700">
                <a:lnSpc>
                  <a:spcPct val="100000"/>
                </a:lnSpc>
                <a:spcBef>
                  <a:spcPts val="100"/>
                </a:spcBef>
              </a:pPr>
              <a:r>
                <a:rPr lang="es-ES" sz="1600" b="1" dirty="0">
                  <a:solidFill>
                    <a:srgbClr val="00AEEF"/>
                  </a:solidFill>
                  <a:latin typeface="Times New Roman" panose="02020603050405020304" pitchFamily="18" charset="0"/>
                  <a:cs typeface="Times New Roman" panose="02020603050405020304" pitchFamily="18" charset="0"/>
                </a:rPr>
                <a:t>Palabra</a:t>
              </a:r>
              <a:endParaRPr sz="1600" b="1" dirty="0">
                <a:latin typeface="Times New Roman" panose="02020603050405020304" pitchFamily="18" charset="0"/>
                <a:cs typeface="Times New Roman" panose="02020603050405020304" pitchFamily="18" charset="0"/>
              </a:endParaRPr>
            </a:p>
          </p:txBody>
        </p:sp>
        <p:sp>
          <p:nvSpPr>
            <p:cNvPr id="80" name="object 36">
              <a:extLst>
                <a:ext uri="{FF2B5EF4-FFF2-40B4-BE49-F238E27FC236}">
                  <a16:creationId xmlns:a16="http://schemas.microsoft.com/office/drawing/2014/main" id="{E519421D-4938-4767-B5CB-411E888D3CC5}"/>
                </a:ext>
              </a:extLst>
            </p:cNvPr>
            <p:cNvSpPr txBox="1"/>
            <p:nvPr/>
          </p:nvSpPr>
          <p:spPr>
            <a:xfrm>
              <a:off x="8533764" y="5958328"/>
              <a:ext cx="826136" cy="259045"/>
            </a:xfrm>
            <a:prstGeom prst="rect">
              <a:avLst/>
            </a:prstGeom>
          </p:spPr>
          <p:txBody>
            <a:bodyPr vert="horz" wrap="square" lIns="0" tIns="12700" rIns="0" bIns="0" rtlCol="0">
              <a:spAutoFit/>
            </a:bodyPr>
            <a:lstStyle/>
            <a:p>
              <a:pPr marL="12700">
                <a:lnSpc>
                  <a:spcPct val="100000"/>
                </a:lnSpc>
                <a:spcBef>
                  <a:spcPts val="100"/>
                </a:spcBef>
              </a:pPr>
              <a:r>
                <a:rPr lang="es-ES" sz="1600" b="1" dirty="0">
                  <a:solidFill>
                    <a:srgbClr val="00AEEF"/>
                  </a:solidFill>
                  <a:latin typeface="Times New Roman" panose="02020603050405020304" pitchFamily="18" charset="0"/>
                  <a:cs typeface="Times New Roman" panose="02020603050405020304" pitchFamily="18" charset="0"/>
                </a:rPr>
                <a:t>Palabra</a:t>
              </a:r>
              <a:endParaRPr sz="1600" b="1" dirty="0">
                <a:latin typeface="Times New Roman" panose="02020603050405020304" pitchFamily="18" charset="0"/>
                <a:cs typeface="Times New Roman" panose="02020603050405020304" pitchFamily="18" charset="0"/>
              </a:endParaRPr>
            </a:p>
          </p:txBody>
        </p:sp>
        <p:sp>
          <p:nvSpPr>
            <p:cNvPr id="81" name="object 61">
              <a:extLst>
                <a:ext uri="{FF2B5EF4-FFF2-40B4-BE49-F238E27FC236}">
                  <a16:creationId xmlns:a16="http://schemas.microsoft.com/office/drawing/2014/main" id="{0E9A89F4-FE1A-4FB0-A6E1-7550ADDF84BA}"/>
                </a:ext>
              </a:extLst>
            </p:cNvPr>
            <p:cNvSpPr/>
            <p:nvPr/>
          </p:nvSpPr>
          <p:spPr>
            <a:xfrm flipV="1">
              <a:off x="5549899" y="294003"/>
              <a:ext cx="5394275" cy="45719"/>
            </a:xfrm>
            <a:custGeom>
              <a:avLst/>
              <a:gdLst/>
              <a:ahLst/>
              <a:cxnLst/>
              <a:rect l="l" t="t" r="r" b="b"/>
              <a:pathLst>
                <a:path w="2941320">
                  <a:moveTo>
                    <a:pt x="0" y="0"/>
                  </a:moveTo>
                  <a:lnTo>
                    <a:pt x="2940824" y="0"/>
                  </a:lnTo>
                </a:path>
              </a:pathLst>
            </a:custGeom>
            <a:ln w="50800">
              <a:solidFill>
                <a:srgbClr val="87D6F8"/>
              </a:solidFill>
              <a:prstDash val="dot"/>
            </a:ln>
          </p:spPr>
          <p:txBody>
            <a:bodyPr wrap="square" lIns="0" tIns="0" rIns="0" bIns="0" rtlCol="0"/>
            <a:lstStyle/>
            <a:p>
              <a:endParaRPr/>
            </a:p>
          </p:txBody>
        </p:sp>
        <p:sp>
          <p:nvSpPr>
            <p:cNvPr id="85" name="직사각형 84">
              <a:extLst>
                <a:ext uri="{FF2B5EF4-FFF2-40B4-BE49-F238E27FC236}">
                  <a16:creationId xmlns:a16="http://schemas.microsoft.com/office/drawing/2014/main" id="{AF652235-13E1-45DA-A09C-59C8535E69D2}"/>
                </a:ext>
              </a:extLst>
            </p:cNvPr>
            <p:cNvSpPr/>
            <p:nvPr/>
          </p:nvSpPr>
          <p:spPr>
            <a:xfrm>
              <a:off x="3037668" y="3099033"/>
              <a:ext cx="607232" cy="390739"/>
            </a:xfrm>
            <a:prstGeom prst="rect">
              <a:avLst/>
            </a:prstGeom>
            <a:solidFill>
              <a:schemeClr val="bg1">
                <a:lumMod val="75000"/>
              </a:schemeClr>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sz="450" dirty="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rPr>
                <a:t>¡Hijo!</a:t>
              </a:r>
            </a:p>
            <a:p>
              <a:r>
                <a:rPr lang="es-ES" sz="450" dirty="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rPr>
                <a:t>Vamos a tener reunión familiar, vuelva a casa.</a:t>
              </a:r>
            </a:p>
          </p:txBody>
        </p:sp>
        <p:sp>
          <p:nvSpPr>
            <p:cNvPr id="84" name="직사각형 83">
              <a:extLst>
                <a:ext uri="{FF2B5EF4-FFF2-40B4-BE49-F238E27FC236}">
                  <a16:creationId xmlns:a16="http://schemas.microsoft.com/office/drawing/2014/main" id="{006AB8B2-5931-4103-863A-C55259C51642}"/>
                </a:ext>
              </a:extLst>
            </p:cNvPr>
            <p:cNvSpPr/>
            <p:nvPr/>
          </p:nvSpPr>
          <p:spPr>
            <a:xfrm>
              <a:off x="3037668" y="3006725"/>
              <a:ext cx="607232" cy="126194"/>
            </a:xfrm>
            <a:prstGeom prst="rect">
              <a:avLst/>
            </a:prstGeom>
            <a:solidFill>
              <a:schemeClr val="bg1">
                <a:lumMod val="75000"/>
              </a:schemeClr>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sz="450" dirty="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rPr>
                <a:t>Papá</a:t>
              </a: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65" name="그룹 64">
            <a:extLst>
              <a:ext uri="{FF2B5EF4-FFF2-40B4-BE49-F238E27FC236}">
                <a16:creationId xmlns:a16="http://schemas.microsoft.com/office/drawing/2014/main" id="{5B80D415-5BD0-4756-96F1-C4A8D06E5204}"/>
              </a:ext>
            </a:extLst>
          </p:cNvPr>
          <p:cNvGrpSpPr/>
          <p:nvPr/>
        </p:nvGrpSpPr>
        <p:grpSpPr>
          <a:xfrm>
            <a:off x="186701" y="348729"/>
            <a:ext cx="10855555" cy="7341034"/>
            <a:chOff x="186701" y="348729"/>
            <a:chExt cx="10855555" cy="7341034"/>
          </a:xfrm>
        </p:grpSpPr>
        <p:sp>
          <p:nvSpPr>
            <p:cNvPr id="8" name="object 8"/>
            <p:cNvSpPr/>
            <p:nvPr/>
          </p:nvSpPr>
          <p:spPr>
            <a:xfrm>
              <a:off x="6342992" y="348729"/>
              <a:ext cx="515721" cy="675220"/>
            </a:xfrm>
            <a:prstGeom prst="rect">
              <a:avLst/>
            </a:prstGeom>
            <a:blipFill>
              <a:blip r:embed="rId2" cstate="print"/>
              <a:stretch>
                <a:fillRect/>
              </a:stretch>
            </a:blipFill>
          </p:spPr>
          <p:txBody>
            <a:bodyPr wrap="square" lIns="0" tIns="0" rIns="0" bIns="0" rtlCol="0"/>
            <a:lstStyle/>
            <a:p>
              <a:endParaRPr/>
            </a:p>
          </p:txBody>
        </p:sp>
        <p:sp>
          <p:nvSpPr>
            <p:cNvPr id="9" name="object 9"/>
            <p:cNvSpPr/>
            <p:nvPr/>
          </p:nvSpPr>
          <p:spPr>
            <a:xfrm>
              <a:off x="6243167" y="5105818"/>
              <a:ext cx="775036" cy="629141"/>
            </a:xfrm>
            <a:prstGeom prst="rect">
              <a:avLst/>
            </a:prstGeom>
            <a:blipFill>
              <a:blip r:embed="rId3" cstate="print"/>
              <a:stretch>
                <a:fillRect/>
              </a:stretch>
            </a:blipFill>
          </p:spPr>
          <p:txBody>
            <a:bodyPr wrap="square" lIns="0" tIns="0" rIns="0" bIns="0" rtlCol="0"/>
            <a:lstStyle/>
            <a:p>
              <a:endParaRPr/>
            </a:p>
          </p:txBody>
        </p:sp>
        <p:sp>
          <p:nvSpPr>
            <p:cNvPr id="14" name="object 14"/>
            <p:cNvSpPr/>
            <p:nvPr/>
          </p:nvSpPr>
          <p:spPr>
            <a:xfrm>
              <a:off x="6190259" y="5853596"/>
              <a:ext cx="4320540" cy="1620520"/>
            </a:xfrm>
            <a:custGeom>
              <a:avLst/>
              <a:gdLst/>
              <a:ahLst/>
              <a:cxnLst/>
              <a:rect l="l" t="t" r="r" b="b"/>
              <a:pathLst>
                <a:path w="4320540" h="1620520">
                  <a:moveTo>
                    <a:pt x="4167593" y="0"/>
                  </a:moveTo>
                  <a:lnTo>
                    <a:pt x="152400" y="0"/>
                  </a:lnTo>
                  <a:lnTo>
                    <a:pt x="104231" y="7769"/>
                  </a:lnTo>
                  <a:lnTo>
                    <a:pt x="62396" y="29405"/>
                  </a:lnTo>
                  <a:lnTo>
                    <a:pt x="29405" y="62396"/>
                  </a:lnTo>
                  <a:lnTo>
                    <a:pt x="7769" y="104231"/>
                  </a:lnTo>
                  <a:lnTo>
                    <a:pt x="0" y="152400"/>
                  </a:lnTo>
                  <a:lnTo>
                    <a:pt x="0" y="1467599"/>
                  </a:lnTo>
                  <a:lnTo>
                    <a:pt x="7769" y="1515772"/>
                  </a:lnTo>
                  <a:lnTo>
                    <a:pt x="29405" y="1557607"/>
                  </a:lnTo>
                  <a:lnTo>
                    <a:pt x="62396" y="1590597"/>
                  </a:lnTo>
                  <a:lnTo>
                    <a:pt x="104231" y="1612230"/>
                  </a:lnTo>
                  <a:lnTo>
                    <a:pt x="152400" y="1619999"/>
                  </a:lnTo>
                  <a:lnTo>
                    <a:pt x="4167593" y="1619999"/>
                  </a:lnTo>
                  <a:lnTo>
                    <a:pt x="4215766" y="1612230"/>
                  </a:lnTo>
                  <a:lnTo>
                    <a:pt x="4257602" y="1590597"/>
                  </a:lnTo>
                  <a:lnTo>
                    <a:pt x="4290591" y="1557607"/>
                  </a:lnTo>
                  <a:lnTo>
                    <a:pt x="4312225" y="1515772"/>
                  </a:lnTo>
                  <a:lnTo>
                    <a:pt x="4319993" y="1467599"/>
                  </a:lnTo>
                  <a:lnTo>
                    <a:pt x="4319993" y="152400"/>
                  </a:lnTo>
                  <a:lnTo>
                    <a:pt x="4312225" y="104231"/>
                  </a:lnTo>
                  <a:lnTo>
                    <a:pt x="4290591" y="62396"/>
                  </a:lnTo>
                  <a:lnTo>
                    <a:pt x="4257602" y="29405"/>
                  </a:lnTo>
                  <a:lnTo>
                    <a:pt x="4215766" y="7769"/>
                  </a:lnTo>
                  <a:lnTo>
                    <a:pt x="4167593" y="0"/>
                  </a:lnTo>
                  <a:close/>
                </a:path>
              </a:pathLst>
            </a:custGeom>
            <a:solidFill>
              <a:srgbClr val="DCF2FD"/>
            </a:solidFill>
          </p:spPr>
          <p:txBody>
            <a:bodyPr wrap="square" lIns="0" tIns="0" rIns="0" bIns="0" rtlCol="0"/>
            <a:lstStyle/>
            <a:p>
              <a:endParaRPr/>
            </a:p>
          </p:txBody>
        </p:sp>
        <p:sp>
          <p:nvSpPr>
            <p:cNvPr id="15" name="object 15"/>
            <p:cNvSpPr txBox="1"/>
            <p:nvPr/>
          </p:nvSpPr>
          <p:spPr>
            <a:xfrm>
              <a:off x="6338107" y="5941243"/>
              <a:ext cx="4045984" cy="259045"/>
            </a:xfrm>
            <a:prstGeom prst="rect">
              <a:avLst/>
            </a:prstGeom>
          </p:spPr>
          <p:txBody>
            <a:bodyPr vert="horz" wrap="square" lIns="0" tIns="12700" rIns="0" bIns="0" rtlCol="0">
              <a:spAutoFit/>
            </a:bodyPr>
            <a:lstStyle/>
            <a:p>
              <a:pPr marL="12700" marR="5080" algn="just">
                <a:lnSpc>
                  <a:spcPct val="100000"/>
                </a:lnSpc>
                <a:spcBef>
                  <a:spcPts val="100"/>
                </a:spcBef>
              </a:pPr>
              <a:r>
                <a:rPr lang="es-ES" sz="800" dirty="0">
                  <a:latin typeface="Times New Roman" panose="02020603050405020304" pitchFamily="18" charset="0"/>
                  <a:cs typeface="Times New Roman" panose="02020603050405020304" pitchFamily="18" charset="0"/>
                </a:rPr>
                <a:t>Oremos para que aprendamos la fe y la obediencia para responder 'sí' cuando, donde sea y para lo que Dios nos llame.</a:t>
              </a:r>
            </a:p>
          </p:txBody>
        </p:sp>
        <p:sp>
          <p:nvSpPr>
            <p:cNvPr id="19" name="object 19"/>
            <p:cNvSpPr txBox="1"/>
            <p:nvPr/>
          </p:nvSpPr>
          <p:spPr>
            <a:xfrm>
              <a:off x="707315" y="2932511"/>
              <a:ext cx="3105785" cy="143629"/>
            </a:xfrm>
            <a:prstGeom prst="rect">
              <a:avLst/>
            </a:prstGeom>
          </p:spPr>
          <p:txBody>
            <a:bodyPr vert="horz" wrap="square" lIns="0" tIns="12700" rIns="0" bIns="0" rtlCol="0">
              <a:spAutoFit/>
            </a:bodyPr>
            <a:lstStyle/>
            <a:p>
              <a:pPr marL="12700" algn="just">
                <a:spcBef>
                  <a:spcPts val="100"/>
                </a:spcBef>
              </a:pPr>
              <a:r>
                <a:rPr lang="es-ES" sz="850" dirty="0">
                  <a:latin typeface="Arial Unicode MS" panose="020B0604020202020204" pitchFamily="34" charset="-128"/>
                  <a:ea typeface="Arial Unicode MS" panose="020B0604020202020204" pitchFamily="34" charset="-128"/>
                  <a:cs typeface="Arial Unicode MS" panose="020B0604020202020204" pitchFamily="34" charset="-128"/>
                </a:rPr>
                <a:t>Lee Éxodo 3: 6~12 y piensa en ‘la llamada y la misión'.</a:t>
              </a:r>
            </a:p>
          </p:txBody>
        </p:sp>
        <p:sp>
          <p:nvSpPr>
            <p:cNvPr id="23" name="object 23"/>
            <p:cNvSpPr txBox="1"/>
            <p:nvPr/>
          </p:nvSpPr>
          <p:spPr>
            <a:xfrm>
              <a:off x="563309" y="3158924"/>
              <a:ext cx="4026535" cy="274434"/>
            </a:xfrm>
            <a:prstGeom prst="rect">
              <a:avLst/>
            </a:prstGeom>
          </p:spPr>
          <p:txBody>
            <a:bodyPr vert="horz" wrap="square" lIns="0" tIns="12700" rIns="0" bIns="0" rtlCol="0">
              <a:spAutoFit/>
            </a:bodyPr>
            <a:lstStyle/>
            <a:p>
              <a:pPr marL="125730" marR="5080" indent="-113664" algn="just">
                <a:spcBef>
                  <a:spcPts val="100"/>
                </a:spcBef>
              </a:pPr>
              <a:r>
                <a:rPr lang="es-ES" sz="850" spc="-20" dirty="0">
                  <a:latin typeface="Arial Unicode MS" panose="020B0604020202020204" pitchFamily="34" charset="-128"/>
                  <a:ea typeface="Arial Unicode MS" panose="020B0604020202020204" pitchFamily="34" charset="-128"/>
                  <a:cs typeface="Arial Unicode MS" panose="020B0604020202020204" pitchFamily="34" charset="-128"/>
                </a:rPr>
                <a:t>1. El pueblo de Israel sufrió mucho mientras fue esclavizado en Egipto. ¿Qué es lo mejor que pueden hacer en tal situación? Lee y resume 2: 23~25.</a:t>
              </a:r>
            </a:p>
          </p:txBody>
        </p:sp>
        <p:sp>
          <p:nvSpPr>
            <p:cNvPr id="24" name="object 24"/>
            <p:cNvSpPr txBox="1"/>
            <p:nvPr/>
          </p:nvSpPr>
          <p:spPr>
            <a:xfrm>
              <a:off x="563309" y="3857361"/>
              <a:ext cx="4027804" cy="1513235"/>
            </a:xfrm>
            <a:prstGeom prst="rect">
              <a:avLst/>
            </a:prstGeom>
          </p:spPr>
          <p:txBody>
            <a:bodyPr vert="horz" wrap="square" lIns="0" tIns="12700" rIns="0" bIns="0" rtlCol="0">
              <a:spAutoFit/>
            </a:bodyPr>
            <a:lstStyle/>
            <a:p>
              <a:pPr marL="125730" marR="17780" indent="-113030" algn="just">
                <a:spcBef>
                  <a:spcPts val="100"/>
                </a:spcBef>
                <a:buAutoNum type="arabicPeriod" startAt="2"/>
                <a:tabLst>
                  <a:tab pos="135890" algn="l"/>
                </a:tabLst>
              </a:pPr>
              <a:r>
                <a:rPr lang="es-ES" sz="850" dirty="0">
                  <a:latin typeface="Arial Unicode MS" panose="020B0604020202020204" pitchFamily="34" charset="-128"/>
                  <a:ea typeface="Arial Unicode MS" panose="020B0604020202020204" pitchFamily="34" charset="-128"/>
                  <a:cs typeface="Arial Unicode MS" panose="020B0604020202020204" pitchFamily="34" charset="-128"/>
                </a:rPr>
                <a:t>A menudo pensamos que Dios no responde a nuestro sufrimiento. Lee los versículos 3: 7~8 y completa los espacios en blanco para descubrir por qué estos pensamientos están equivocados.</a:t>
              </a:r>
            </a:p>
            <a:p>
              <a:pPr algn="just">
                <a:spcBef>
                  <a:spcPts val="30"/>
                </a:spcBef>
              </a:pPr>
              <a:endParaRPr lang="es-ES" sz="1000"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120650" algn="just">
                <a:tabLst>
                  <a:tab pos="1718945" algn="l"/>
                  <a:tab pos="2560955" algn="l"/>
                  <a:tab pos="3342004" algn="l"/>
                  <a:tab pos="3961765" algn="l"/>
                </a:tabLst>
              </a:pPr>
              <a:r>
                <a:rPr lang="es-ES" sz="850" dirty="0">
                  <a:latin typeface="Arial Unicode MS" panose="020B0604020202020204" pitchFamily="34" charset="-128"/>
                  <a:ea typeface="Arial Unicode MS" panose="020B0604020202020204" pitchFamily="34" charset="-128"/>
                  <a:cs typeface="Arial Unicode MS" panose="020B0604020202020204" pitchFamily="34" charset="-128"/>
                </a:rPr>
                <a:t>Bien (</a:t>
              </a:r>
              <a:r>
                <a:rPr lang="es-ES" sz="850" dirty="0">
                  <a:solidFill>
                    <a:schemeClr val="bg1"/>
                  </a:solidFill>
                  <a:latin typeface="Arial Unicode MS" panose="020B0604020202020204" pitchFamily="34" charset="-128"/>
                  <a:ea typeface="Arial Unicode MS" panose="020B0604020202020204" pitchFamily="34" charset="-128"/>
                  <a:cs typeface="Arial Unicode MS" panose="020B0604020202020204" pitchFamily="34" charset="-128"/>
                </a:rPr>
                <a:t>he visto</a:t>
              </a:r>
              <a:r>
                <a:rPr lang="es-ES" sz="850" dirty="0">
                  <a:latin typeface="Arial Unicode MS" panose="020B0604020202020204" pitchFamily="34" charset="-128"/>
                  <a:ea typeface="Arial Unicode MS" panose="020B0604020202020204" pitchFamily="34" charset="-128"/>
                  <a:cs typeface="Arial Unicode MS" panose="020B0604020202020204" pitchFamily="34" charset="-128"/>
                </a:rPr>
                <a:t>) la aflicción de mi pueblo, y (</a:t>
              </a:r>
              <a:r>
                <a:rPr lang="es-ES" sz="850" dirty="0">
                  <a:solidFill>
                    <a:schemeClr val="bg1"/>
                  </a:solidFill>
                  <a:latin typeface="Arial Unicode MS" panose="020B0604020202020204" pitchFamily="34" charset="-128"/>
                  <a:ea typeface="Arial Unicode MS" panose="020B0604020202020204" pitchFamily="34" charset="-128"/>
                  <a:cs typeface="Arial Unicode MS" panose="020B0604020202020204" pitchFamily="34" charset="-128"/>
                </a:rPr>
                <a:t>he oído</a:t>
              </a:r>
              <a:r>
                <a:rPr lang="es-ES" sz="850" dirty="0">
                  <a:latin typeface="Arial Unicode MS" panose="020B0604020202020204" pitchFamily="34" charset="-128"/>
                  <a:ea typeface="Arial Unicode MS" panose="020B0604020202020204" pitchFamily="34" charset="-128"/>
                  <a:cs typeface="Arial Unicode MS" panose="020B0604020202020204" pitchFamily="34" charset="-128"/>
                </a:rPr>
                <a:t>) su clamor a causa de sus exactores; pues (</a:t>
              </a:r>
              <a:r>
                <a:rPr lang="es-ES" sz="850" dirty="0">
                  <a:solidFill>
                    <a:schemeClr val="bg1"/>
                  </a:solidFill>
                  <a:latin typeface="Arial Unicode MS" panose="020B0604020202020204" pitchFamily="34" charset="-128"/>
                  <a:ea typeface="Arial Unicode MS" panose="020B0604020202020204" pitchFamily="34" charset="-128"/>
                  <a:cs typeface="Arial Unicode MS" panose="020B0604020202020204" pitchFamily="34" charset="-128"/>
                </a:rPr>
                <a:t>he conocido</a:t>
              </a:r>
              <a:r>
                <a:rPr lang="es-ES" sz="850" dirty="0">
                  <a:latin typeface="Arial Unicode MS" panose="020B0604020202020204" pitchFamily="34" charset="-128"/>
                  <a:ea typeface="Arial Unicode MS" panose="020B0604020202020204" pitchFamily="34" charset="-128"/>
                  <a:cs typeface="Arial Unicode MS" panose="020B0604020202020204" pitchFamily="34" charset="-128"/>
                </a:rPr>
                <a:t>) sus angustias, y (</a:t>
              </a:r>
              <a:r>
                <a:rPr lang="es-ES" sz="850" dirty="0">
                  <a:solidFill>
                    <a:schemeClr val="bg1"/>
                  </a:solidFill>
                  <a:latin typeface="Arial Unicode MS" panose="020B0604020202020204" pitchFamily="34" charset="-128"/>
                  <a:ea typeface="Arial Unicode MS" panose="020B0604020202020204" pitchFamily="34" charset="-128"/>
                  <a:cs typeface="Arial Unicode MS" panose="020B0604020202020204" pitchFamily="34" charset="-128"/>
                </a:rPr>
                <a:t>he descendido</a:t>
              </a:r>
              <a:r>
                <a:rPr lang="es-ES" sz="850" dirty="0">
                  <a:latin typeface="Arial Unicode MS" panose="020B0604020202020204" pitchFamily="34" charset="-128"/>
                  <a:ea typeface="Arial Unicode MS" panose="020B0604020202020204" pitchFamily="34" charset="-128"/>
                  <a:cs typeface="Arial Unicode MS" panose="020B0604020202020204" pitchFamily="34" charset="-128"/>
                </a:rPr>
                <a:t>) para (</a:t>
              </a:r>
              <a:r>
                <a:rPr lang="es-ES" sz="850" dirty="0">
                  <a:solidFill>
                    <a:schemeClr val="bg1"/>
                  </a:solidFill>
                  <a:latin typeface="Arial Unicode MS" panose="020B0604020202020204" pitchFamily="34" charset="-128"/>
                  <a:ea typeface="Arial Unicode MS" panose="020B0604020202020204" pitchFamily="34" charset="-128"/>
                  <a:cs typeface="Arial Unicode MS" panose="020B0604020202020204" pitchFamily="34" charset="-128"/>
                </a:rPr>
                <a:t>librarlos</a:t>
              </a:r>
              <a:r>
                <a:rPr lang="es-ES" sz="850" dirty="0">
                  <a:latin typeface="Arial Unicode MS" panose="020B0604020202020204" pitchFamily="34" charset="-128"/>
                  <a:ea typeface="Arial Unicode MS" panose="020B0604020202020204" pitchFamily="34" charset="-128"/>
                  <a:cs typeface="Arial Unicode MS" panose="020B0604020202020204" pitchFamily="34" charset="-128"/>
                </a:rPr>
                <a:t>) de mano de los egipcios, y (</a:t>
              </a:r>
              <a:r>
                <a:rPr lang="es-ES" sz="850" dirty="0">
                  <a:solidFill>
                    <a:schemeClr val="bg1"/>
                  </a:solidFill>
                  <a:latin typeface="Arial Unicode MS" panose="020B0604020202020204" pitchFamily="34" charset="-128"/>
                  <a:ea typeface="Arial Unicode MS" panose="020B0604020202020204" pitchFamily="34" charset="-128"/>
                  <a:cs typeface="Arial Unicode MS" panose="020B0604020202020204" pitchFamily="34" charset="-128"/>
                </a:rPr>
                <a:t>sacarlos</a:t>
              </a:r>
              <a:r>
                <a:rPr lang="es-ES" sz="850" dirty="0">
                  <a:latin typeface="Arial Unicode MS" panose="020B0604020202020204" pitchFamily="34" charset="-128"/>
                  <a:ea typeface="Arial Unicode MS" panose="020B0604020202020204" pitchFamily="34" charset="-128"/>
                  <a:cs typeface="Arial Unicode MS" panose="020B0604020202020204" pitchFamily="34" charset="-128"/>
                </a:rPr>
                <a:t>) de aquella tierra (</a:t>
              </a:r>
              <a:r>
                <a:rPr lang="es-ES" sz="850" dirty="0">
                  <a:solidFill>
                    <a:schemeClr val="bg1"/>
                  </a:solidFill>
                  <a:latin typeface="Arial Unicode MS" panose="020B0604020202020204" pitchFamily="34" charset="-128"/>
                  <a:ea typeface="Arial Unicode MS" panose="020B0604020202020204" pitchFamily="34" charset="-128"/>
                  <a:cs typeface="Arial Unicode MS" panose="020B0604020202020204" pitchFamily="34" charset="-128"/>
                </a:rPr>
                <a:t>a</a:t>
              </a:r>
              <a:r>
                <a:rPr lang="es-ES" sz="850" dirty="0">
                  <a:latin typeface="Arial Unicode MS" panose="020B0604020202020204" pitchFamily="34" charset="-128"/>
                  <a:ea typeface="Arial Unicode MS" panose="020B0604020202020204" pitchFamily="34" charset="-128"/>
                  <a:cs typeface="Arial Unicode MS" panose="020B0604020202020204" pitchFamily="34" charset="-128"/>
                </a:rPr>
                <a:t>) una tierra buena.</a:t>
              </a:r>
            </a:p>
            <a:p>
              <a:pPr marL="125730" marR="17780" indent="-113030" algn="just">
                <a:spcBef>
                  <a:spcPts val="100"/>
                </a:spcBef>
                <a:buAutoNum type="arabicPeriod" startAt="2"/>
                <a:tabLst>
                  <a:tab pos="135890" algn="l"/>
                </a:tabLst>
              </a:pPr>
              <a:endParaRPr lang="es-ES" sz="850"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125730" marR="17780" indent="-113030" algn="just">
                <a:spcBef>
                  <a:spcPts val="100"/>
                </a:spcBef>
                <a:buAutoNum type="arabicPeriod" startAt="2"/>
                <a:tabLst>
                  <a:tab pos="135890" algn="l"/>
                </a:tabLst>
              </a:pPr>
              <a:r>
                <a:rPr lang="es-ES" sz="850" dirty="0">
                  <a:solidFill>
                    <a:schemeClr val="bg1"/>
                  </a:solidFill>
                  <a:latin typeface="Arial Unicode MS" panose="020B0604020202020204" pitchFamily="34" charset="-128"/>
                  <a:ea typeface="Arial Unicode MS" panose="020B0604020202020204" pitchFamily="34" charset="-128"/>
                  <a:cs typeface="Arial Unicode MS" panose="020B0604020202020204" pitchFamily="34" charset="-128"/>
                </a:rPr>
                <a:t>1</a:t>
              </a:r>
            </a:p>
            <a:p>
              <a:pPr marL="125730" marR="17780" indent="-113030" algn="just">
                <a:spcBef>
                  <a:spcPts val="100"/>
                </a:spcBef>
                <a:buFontTx/>
                <a:buAutoNum type="arabicPeriod" startAt="2"/>
                <a:tabLst>
                  <a:tab pos="135890" algn="l"/>
                </a:tabLst>
              </a:pPr>
              <a:r>
                <a:rPr lang="es-ES" sz="850" dirty="0">
                  <a:latin typeface="Arial Unicode MS" panose="020B0604020202020204" pitchFamily="34" charset="-128"/>
                  <a:ea typeface="Arial Unicode MS" panose="020B0604020202020204" pitchFamily="34" charset="-128"/>
                  <a:cs typeface="Arial Unicode MS" panose="020B0604020202020204" pitchFamily="34" charset="-128"/>
                </a:rPr>
                <a:t>Dios dijo: "Sacaré de Egipto a mi pueblo, los hijos de Israel." Pero, ¿cómo logró Dios esta gran obra? Lee el versículo 10 y resúmelo.</a:t>
              </a:r>
            </a:p>
          </p:txBody>
        </p:sp>
        <p:sp>
          <p:nvSpPr>
            <p:cNvPr id="25" name="object 25"/>
            <p:cNvSpPr txBox="1"/>
            <p:nvPr/>
          </p:nvSpPr>
          <p:spPr>
            <a:xfrm>
              <a:off x="563309" y="5812983"/>
              <a:ext cx="4026535" cy="405239"/>
            </a:xfrm>
            <a:prstGeom prst="rect">
              <a:avLst/>
            </a:prstGeom>
          </p:spPr>
          <p:txBody>
            <a:bodyPr vert="horz" wrap="square" lIns="0" tIns="12700" rIns="0" bIns="0" rtlCol="0">
              <a:spAutoFit/>
            </a:bodyPr>
            <a:lstStyle/>
            <a:p>
              <a:pPr marL="125730" marR="5080" indent="-113664" algn="just">
                <a:spcBef>
                  <a:spcPts val="100"/>
                </a:spcBef>
              </a:pPr>
              <a:r>
                <a:rPr sz="850" spc="-20" dirty="0">
                  <a:latin typeface="Arial Unicode MS" panose="020B0604020202020204" pitchFamily="34" charset="-128"/>
                  <a:ea typeface="Arial Unicode MS" panose="020B0604020202020204" pitchFamily="34" charset="-128"/>
                  <a:cs typeface="Arial Unicode MS" panose="020B0604020202020204" pitchFamily="34" charset="-128"/>
                </a:rPr>
                <a:t>4. </a:t>
              </a:r>
              <a:r>
                <a:rPr lang="es-ES" sz="850" spc="-20" dirty="0">
                  <a:latin typeface="Arial Unicode MS" panose="020B0604020202020204" pitchFamily="34" charset="-128"/>
                  <a:ea typeface="Arial Unicode MS" panose="020B0604020202020204" pitchFamily="34" charset="-128"/>
                  <a:cs typeface="Arial Unicode MS" panose="020B0604020202020204" pitchFamily="34" charset="-128"/>
                </a:rPr>
                <a:t>Moisés se negó cinco veces a la llamada, diciendo que no era la persona adecuada para el trabajo. Pero al final, Moisés logró hacer este trabajo. ¿Cuál fue el secreto de eso? Lee y resume el versículo 12.</a:t>
              </a:r>
            </a:p>
          </p:txBody>
        </p:sp>
        <p:sp>
          <p:nvSpPr>
            <p:cNvPr id="26" name="object 26"/>
            <p:cNvSpPr txBox="1"/>
            <p:nvPr/>
          </p:nvSpPr>
          <p:spPr>
            <a:xfrm>
              <a:off x="563309" y="6651107"/>
              <a:ext cx="4026534" cy="274434"/>
            </a:xfrm>
            <a:prstGeom prst="rect">
              <a:avLst/>
            </a:prstGeom>
          </p:spPr>
          <p:txBody>
            <a:bodyPr vert="horz" wrap="square" lIns="0" tIns="12700" rIns="0" bIns="0" rtlCol="0">
              <a:spAutoFit/>
            </a:bodyPr>
            <a:lstStyle/>
            <a:p>
              <a:pPr marL="125730" marR="5080" indent="-113664" algn="just">
                <a:spcBef>
                  <a:spcPts val="100"/>
                </a:spcBef>
              </a:pPr>
              <a:r>
                <a:rPr sz="850" spc="-20" dirty="0">
                  <a:latin typeface="Arial Unicode MS" panose="020B0604020202020204" pitchFamily="34" charset="-128"/>
                  <a:ea typeface="Arial Unicode MS" panose="020B0604020202020204" pitchFamily="34" charset="-128"/>
                  <a:cs typeface="Arial Unicode MS" panose="020B0604020202020204" pitchFamily="34" charset="-128"/>
                </a:rPr>
                <a:t>5. </a:t>
              </a:r>
              <a:r>
                <a:rPr lang="es-ES" sz="850" spc="-20" dirty="0">
                  <a:latin typeface="Arial Unicode MS" panose="020B0604020202020204" pitchFamily="34" charset="-128"/>
                  <a:ea typeface="Arial Unicode MS" panose="020B0604020202020204" pitchFamily="34" charset="-128"/>
                  <a:cs typeface="Arial Unicode MS" panose="020B0604020202020204" pitchFamily="34" charset="-128"/>
                </a:rPr>
                <a:t>Basado en esto, cuando Dios te llama a través de la iglesia, ¿cómo debes responder?</a:t>
              </a:r>
            </a:p>
          </p:txBody>
        </p:sp>
        <p:sp>
          <p:nvSpPr>
            <p:cNvPr id="27" name="object 27"/>
            <p:cNvSpPr/>
            <p:nvPr/>
          </p:nvSpPr>
          <p:spPr>
            <a:xfrm>
              <a:off x="475287" y="512154"/>
              <a:ext cx="731215" cy="498208"/>
            </a:xfrm>
            <a:prstGeom prst="rect">
              <a:avLst/>
            </a:prstGeom>
            <a:blipFill>
              <a:blip r:embed="rId4" cstate="print"/>
              <a:stretch>
                <a:fillRect/>
              </a:stretch>
            </a:blipFill>
          </p:spPr>
          <p:txBody>
            <a:bodyPr wrap="square" lIns="0" tIns="0" rIns="0" bIns="0" rtlCol="0"/>
            <a:lstStyle/>
            <a:p>
              <a:endParaRPr/>
            </a:p>
          </p:txBody>
        </p:sp>
        <p:sp>
          <p:nvSpPr>
            <p:cNvPr id="28" name="object 28"/>
            <p:cNvSpPr/>
            <p:nvPr/>
          </p:nvSpPr>
          <p:spPr>
            <a:xfrm>
              <a:off x="546238" y="2276200"/>
              <a:ext cx="708230" cy="567543"/>
            </a:xfrm>
            <a:prstGeom prst="rect">
              <a:avLst/>
            </a:prstGeom>
            <a:blipFill>
              <a:blip r:embed="rId5" cstate="print"/>
              <a:stretch>
                <a:fillRect/>
              </a:stretch>
            </a:blipFill>
          </p:spPr>
          <p:txBody>
            <a:bodyPr wrap="square" lIns="0" tIns="0" rIns="0" bIns="0" rtlCol="0"/>
            <a:lstStyle/>
            <a:p>
              <a:endParaRPr/>
            </a:p>
          </p:txBody>
        </p:sp>
        <p:sp>
          <p:nvSpPr>
            <p:cNvPr id="31" name="object 31"/>
            <p:cNvSpPr/>
            <p:nvPr/>
          </p:nvSpPr>
          <p:spPr>
            <a:xfrm>
              <a:off x="1767745" y="609866"/>
              <a:ext cx="3627120" cy="0"/>
            </a:xfrm>
            <a:custGeom>
              <a:avLst/>
              <a:gdLst/>
              <a:ahLst/>
              <a:cxnLst/>
              <a:rect l="l" t="t" r="r" b="b"/>
              <a:pathLst>
                <a:path w="3627120">
                  <a:moveTo>
                    <a:pt x="0" y="0"/>
                  </a:moveTo>
                  <a:lnTo>
                    <a:pt x="3626713" y="0"/>
                  </a:lnTo>
                </a:path>
              </a:pathLst>
            </a:custGeom>
            <a:ln w="50800">
              <a:solidFill>
                <a:srgbClr val="ABE1FA"/>
              </a:solidFill>
              <a:prstDash val="dot"/>
            </a:ln>
          </p:spPr>
          <p:txBody>
            <a:bodyPr wrap="square" lIns="0" tIns="0" rIns="0" bIns="0" rtlCol="0"/>
            <a:lstStyle/>
            <a:p>
              <a:endParaRPr/>
            </a:p>
          </p:txBody>
        </p:sp>
        <p:sp>
          <p:nvSpPr>
            <p:cNvPr id="32" name="object 32"/>
            <p:cNvSpPr/>
            <p:nvPr/>
          </p:nvSpPr>
          <p:spPr>
            <a:xfrm>
              <a:off x="1665584" y="609866"/>
              <a:ext cx="0" cy="0"/>
            </a:xfrm>
            <a:custGeom>
              <a:avLst/>
              <a:gdLst/>
              <a:ahLst/>
              <a:cxnLst/>
              <a:rect l="l" t="t" r="r" b="b"/>
              <a:pathLst>
                <a:path>
                  <a:moveTo>
                    <a:pt x="0" y="0"/>
                  </a:moveTo>
                  <a:lnTo>
                    <a:pt x="0" y="0"/>
                  </a:lnTo>
                </a:path>
              </a:pathLst>
            </a:custGeom>
            <a:ln w="50800">
              <a:solidFill>
                <a:srgbClr val="ABE1FA"/>
              </a:solidFill>
            </a:ln>
          </p:spPr>
          <p:txBody>
            <a:bodyPr wrap="square" lIns="0" tIns="0" rIns="0" bIns="0" rtlCol="0"/>
            <a:lstStyle/>
            <a:p>
              <a:endParaRPr/>
            </a:p>
          </p:txBody>
        </p:sp>
        <p:sp>
          <p:nvSpPr>
            <p:cNvPr id="33" name="object 33"/>
            <p:cNvSpPr/>
            <p:nvPr/>
          </p:nvSpPr>
          <p:spPr>
            <a:xfrm>
              <a:off x="5445536" y="609866"/>
              <a:ext cx="0" cy="0"/>
            </a:xfrm>
            <a:custGeom>
              <a:avLst/>
              <a:gdLst/>
              <a:ahLst/>
              <a:cxnLst/>
              <a:rect l="l" t="t" r="r" b="b"/>
              <a:pathLst>
                <a:path>
                  <a:moveTo>
                    <a:pt x="0" y="0"/>
                  </a:moveTo>
                  <a:lnTo>
                    <a:pt x="0" y="0"/>
                  </a:lnTo>
                </a:path>
              </a:pathLst>
            </a:custGeom>
            <a:ln w="50800">
              <a:solidFill>
                <a:srgbClr val="ABE1FA"/>
              </a:solidFill>
            </a:ln>
          </p:spPr>
          <p:txBody>
            <a:bodyPr wrap="square" lIns="0" tIns="0" rIns="0" bIns="0" rtlCol="0"/>
            <a:lstStyle/>
            <a:p>
              <a:endParaRPr/>
            </a:p>
          </p:txBody>
        </p:sp>
        <p:sp>
          <p:nvSpPr>
            <p:cNvPr id="34" name="object 34"/>
            <p:cNvSpPr/>
            <p:nvPr/>
          </p:nvSpPr>
          <p:spPr>
            <a:xfrm>
              <a:off x="1767401" y="2397224"/>
              <a:ext cx="3615054" cy="0"/>
            </a:xfrm>
            <a:custGeom>
              <a:avLst/>
              <a:gdLst/>
              <a:ahLst/>
              <a:cxnLst/>
              <a:rect l="l" t="t" r="r" b="b"/>
              <a:pathLst>
                <a:path w="3615054">
                  <a:moveTo>
                    <a:pt x="0" y="0"/>
                  </a:moveTo>
                  <a:lnTo>
                    <a:pt x="3614521" y="0"/>
                  </a:lnTo>
                </a:path>
              </a:pathLst>
            </a:custGeom>
            <a:ln w="50800">
              <a:solidFill>
                <a:srgbClr val="ABE1FA"/>
              </a:solidFill>
              <a:prstDash val="dot"/>
            </a:ln>
          </p:spPr>
          <p:txBody>
            <a:bodyPr wrap="square" lIns="0" tIns="0" rIns="0" bIns="0" rtlCol="0"/>
            <a:lstStyle/>
            <a:p>
              <a:endParaRPr/>
            </a:p>
          </p:txBody>
        </p:sp>
        <p:sp>
          <p:nvSpPr>
            <p:cNvPr id="35" name="object 35"/>
            <p:cNvSpPr/>
            <p:nvPr/>
          </p:nvSpPr>
          <p:spPr>
            <a:xfrm>
              <a:off x="1665584" y="2397224"/>
              <a:ext cx="0" cy="0"/>
            </a:xfrm>
            <a:custGeom>
              <a:avLst/>
              <a:gdLst/>
              <a:ahLst/>
              <a:cxnLst/>
              <a:rect l="l" t="t" r="r" b="b"/>
              <a:pathLst>
                <a:path>
                  <a:moveTo>
                    <a:pt x="0" y="0"/>
                  </a:moveTo>
                  <a:lnTo>
                    <a:pt x="0" y="0"/>
                  </a:lnTo>
                </a:path>
              </a:pathLst>
            </a:custGeom>
            <a:ln w="50800">
              <a:solidFill>
                <a:srgbClr val="ABE1FA"/>
              </a:solidFill>
            </a:ln>
          </p:spPr>
          <p:txBody>
            <a:bodyPr wrap="square" lIns="0" tIns="0" rIns="0" bIns="0" rtlCol="0"/>
            <a:lstStyle/>
            <a:p>
              <a:endParaRPr/>
            </a:p>
          </p:txBody>
        </p:sp>
        <p:sp>
          <p:nvSpPr>
            <p:cNvPr id="36" name="object 36"/>
            <p:cNvSpPr/>
            <p:nvPr/>
          </p:nvSpPr>
          <p:spPr>
            <a:xfrm>
              <a:off x="5432836" y="2397224"/>
              <a:ext cx="0" cy="0"/>
            </a:xfrm>
            <a:custGeom>
              <a:avLst/>
              <a:gdLst/>
              <a:ahLst/>
              <a:cxnLst/>
              <a:rect l="l" t="t" r="r" b="b"/>
              <a:pathLst>
                <a:path>
                  <a:moveTo>
                    <a:pt x="0" y="0"/>
                  </a:moveTo>
                  <a:lnTo>
                    <a:pt x="0" y="0"/>
                  </a:lnTo>
                </a:path>
              </a:pathLst>
            </a:custGeom>
            <a:ln w="50800">
              <a:solidFill>
                <a:srgbClr val="ABE1FA"/>
              </a:solidFill>
            </a:ln>
          </p:spPr>
          <p:txBody>
            <a:bodyPr wrap="square" lIns="0" tIns="0" rIns="0" bIns="0" rtlCol="0"/>
            <a:lstStyle/>
            <a:p>
              <a:endParaRPr/>
            </a:p>
          </p:txBody>
        </p:sp>
        <p:sp>
          <p:nvSpPr>
            <p:cNvPr id="39" name="object 39"/>
            <p:cNvSpPr txBox="1"/>
            <p:nvPr/>
          </p:nvSpPr>
          <p:spPr>
            <a:xfrm>
              <a:off x="186701" y="7549276"/>
              <a:ext cx="139700" cy="131445"/>
            </a:xfrm>
            <a:prstGeom prst="rect">
              <a:avLst/>
            </a:prstGeom>
          </p:spPr>
          <p:txBody>
            <a:bodyPr vert="horz" wrap="square" lIns="0" tIns="0" rIns="0" bIns="0" rtlCol="0">
              <a:spAutoFit/>
            </a:bodyPr>
            <a:lstStyle/>
            <a:p>
              <a:pPr marL="12700">
                <a:lnSpc>
                  <a:spcPts val="935"/>
                </a:lnSpc>
              </a:pPr>
              <a:r>
                <a:rPr sz="800" dirty="0">
                  <a:latin typeface="Arial Unicode MS"/>
                  <a:cs typeface="Arial Unicode MS"/>
                </a:rPr>
                <a:t>54</a:t>
              </a:r>
              <a:endParaRPr sz="800">
                <a:latin typeface="Arial Unicode MS"/>
                <a:cs typeface="Arial Unicode MS"/>
              </a:endParaRPr>
            </a:p>
          </p:txBody>
        </p:sp>
        <p:sp>
          <p:nvSpPr>
            <p:cNvPr id="40" name="object 40"/>
            <p:cNvSpPr txBox="1"/>
            <p:nvPr/>
          </p:nvSpPr>
          <p:spPr>
            <a:xfrm>
              <a:off x="10612893" y="7558318"/>
              <a:ext cx="139700" cy="131445"/>
            </a:xfrm>
            <a:prstGeom prst="rect">
              <a:avLst/>
            </a:prstGeom>
          </p:spPr>
          <p:txBody>
            <a:bodyPr vert="horz" wrap="square" lIns="0" tIns="0" rIns="0" bIns="0" rtlCol="0">
              <a:spAutoFit/>
            </a:bodyPr>
            <a:lstStyle/>
            <a:p>
              <a:pPr marL="12700">
                <a:lnSpc>
                  <a:spcPts val="935"/>
                </a:lnSpc>
              </a:pPr>
              <a:r>
                <a:rPr sz="800" dirty="0">
                  <a:latin typeface="Arial Unicode MS"/>
                  <a:cs typeface="Arial Unicode MS"/>
                </a:rPr>
                <a:t>55</a:t>
              </a:r>
              <a:endParaRPr sz="800">
                <a:latin typeface="Arial Unicode MS"/>
                <a:cs typeface="Arial Unicode MS"/>
              </a:endParaRPr>
            </a:p>
          </p:txBody>
        </p:sp>
        <p:sp>
          <p:nvSpPr>
            <p:cNvPr id="41" name="object 3">
              <a:extLst>
                <a:ext uri="{FF2B5EF4-FFF2-40B4-BE49-F238E27FC236}">
                  <a16:creationId xmlns:a16="http://schemas.microsoft.com/office/drawing/2014/main" id="{E552A487-7539-4A00-A97A-F81C137567AF}"/>
                </a:ext>
              </a:extLst>
            </p:cNvPr>
            <p:cNvSpPr txBox="1"/>
            <p:nvPr/>
          </p:nvSpPr>
          <p:spPr>
            <a:xfrm>
              <a:off x="6215344" y="1449930"/>
              <a:ext cx="4266298" cy="143629"/>
            </a:xfrm>
            <a:prstGeom prst="rect">
              <a:avLst/>
            </a:prstGeom>
          </p:spPr>
          <p:txBody>
            <a:bodyPr vert="horz" wrap="square" lIns="0" tIns="12700" rIns="0" bIns="0" rtlCol="0">
              <a:spAutoFit/>
            </a:bodyPr>
            <a:lstStyle/>
            <a:p>
              <a:pPr marL="12700" algn="just">
                <a:lnSpc>
                  <a:spcPct val="100000"/>
                </a:lnSpc>
                <a:spcBef>
                  <a:spcPts val="100"/>
                </a:spcBef>
              </a:pPr>
              <a:r>
                <a:rPr sz="850" dirty="0">
                  <a:latin typeface="Arial Unicode MS" panose="020B0604020202020204" pitchFamily="34" charset="-128"/>
                  <a:ea typeface="Arial Unicode MS" panose="020B0604020202020204" pitchFamily="34" charset="-128"/>
                  <a:cs typeface="Arial Unicode MS" panose="020B0604020202020204" pitchFamily="34" charset="-128"/>
                </a:rPr>
                <a:t>1. </a:t>
              </a:r>
              <a:r>
                <a:rPr lang="es-ES" sz="850" dirty="0">
                  <a:latin typeface="Arial Unicode MS" panose="020B0604020202020204" pitchFamily="34" charset="-128"/>
                  <a:ea typeface="Arial Unicode MS" panose="020B0604020202020204" pitchFamily="34" charset="-128"/>
                  <a:cs typeface="Arial Unicode MS" panose="020B0604020202020204" pitchFamily="34" charset="-128"/>
                </a:rPr>
                <a:t>Escribe cómo aplicarás a tu </a:t>
              </a:r>
              <a:r>
                <a:rPr lang="es-ES" sz="850">
                  <a:latin typeface="Arial Unicode MS" panose="020B0604020202020204" pitchFamily="34" charset="-128"/>
                  <a:ea typeface="Arial Unicode MS" panose="020B0604020202020204" pitchFamily="34" charset="-128"/>
                  <a:cs typeface="Arial Unicode MS" panose="020B0604020202020204" pitchFamily="34" charset="-128"/>
                </a:rPr>
                <a:t>vida esta </a:t>
              </a:r>
              <a:r>
                <a:rPr lang="es-ES" sz="850" dirty="0">
                  <a:latin typeface="Arial Unicode MS" panose="020B0604020202020204" pitchFamily="34" charset="-128"/>
                  <a:ea typeface="Arial Unicode MS" panose="020B0604020202020204" pitchFamily="34" charset="-128"/>
                  <a:cs typeface="Arial Unicode MS" panose="020B0604020202020204" pitchFamily="34" charset="-128"/>
                </a:rPr>
                <a:t>semana la palabra que has aprendido hoy.</a:t>
              </a:r>
              <a:endParaRPr sz="85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42" name="object 4">
              <a:extLst>
                <a:ext uri="{FF2B5EF4-FFF2-40B4-BE49-F238E27FC236}">
                  <a16:creationId xmlns:a16="http://schemas.microsoft.com/office/drawing/2014/main" id="{8E25A776-971A-415B-B49C-F6EEF402D47F}"/>
                </a:ext>
              </a:extLst>
            </p:cNvPr>
            <p:cNvSpPr txBox="1"/>
            <p:nvPr/>
          </p:nvSpPr>
          <p:spPr>
            <a:xfrm>
              <a:off x="6215344" y="3527751"/>
              <a:ext cx="3906555" cy="143629"/>
            </a:xfrm>
            <a:prstGeom prst="rect">
              <a:avLst/>
            </a:prstGeom>
          </p:spPr>
          <p:txBody>
            <a:bodyPr vert="horz" wrap="square" lIns="0" tIns="12700" rIns="0" bIns="0" rtlCol="0">
              <a:spAutoFit/>
            </a:bodyPr>
            <a:lstStyle/>
            <a:p>
              <a:pPr marL="12700" algn="just">
                <a:lnSpc>
                  <a:spcPct val="100000"/>
                </a:lnSpc>
                <a:spcBef>
                  <a:spcPts val="100"/>
                </a:spcBef>
              </a:pPr>
              <a:r>
                <a:rPr sz="850" dirty="0">
                  <a:latin typeface="Arial Unicode MS" panose="020B0604020202020204" pitchFamily="34" charset="-128"/>
                  <a:ea typeface="Arial Unicode MS" panose="020B0604020202020204" pitchFamily="34" charset="-128"/>
                  <a:cs typeface="Arial Unicode MS" panose="020B0604020202020204" pitchFamily="34" charset="-128"/>
                </a:rPr>
                <a:t>2. </a:t>
              </a:r>
              <a:r>
                <a:rPr lang="es-ES" sz="850" dirty="0">
                  <a:latin typeface="Arial Unicode MS" panose="020B0604020202020204" pitchFamily="34" charset="-128"/>
                  <a:ea typeface="Arial Unicode MS" panose="020B0604020202020204" pitchFamily="34" charset="-128"/>
                  <a:cs typeface="Arial Unicode MS" panose="020B0604020202020204" pitchFamily="34" charset="-128"/>
                </a:rPr>
                <a:t>Revisa lo que decidiste aplicar la semana pasada y escribe tu evaluación.</a:t>
              </a:r>
              <a:endParaRPr sz="85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43" name="object 5">
              <a:extLst>
                <a:ext uri="{FF2B5EF4-FFF2-40B4-BE49-F238E27FC236}">
                  <a16:creationId xmlns:a16="http://schemas.microsoft.com/office/drawing/2014/main" id="{0891E1A9-CAF2-426F-8472-592D5456553E}"/>
                </a:ext>
              </a:extLst>
            </p:cNvPr>
            <p:cNvSpPr txBox="1"/>
            <p:nvPr/>
          </p:nvSpPr>
          <p:spPr>
            <a:xfrm>
              <a:off x="6244492" y="1169583"/>
              <a:ext cx="4266298" cy="143629"/>
            </a:xfrm>
            <a:prstGeom prst="rect">
              <a:avLst/>
            </a:prstGeom>
          </p:spPr>
          <p:txBody>
            <a:bodyPr vert="horz" wrap="square" lIns="0" tIns="12700" rIns="0" bIns="0" rtlCol="0">
              <a:spAutoFit/>
            </a:bodyPr>
            <a:lstStyle/>
            <a:p>
              <a:pPr marL="12700" algn="just">
                <a:lnSpc>
                  <a:spcPct val="100000"/>
                </a:lnSpc>
                <a:spcBef>
                  <a:spcPts val="100"/>
                </a:spcBef>
              </a:pPr>
              <a:r>
                <a:rPr lang="es-ES" sz="850" dirty="0">
                  <a:solidFill>
                    <a:srgbClr val="00AEEF"/>
                  </a:solidFill>
                  <a:latin typeface="Times New Roman" panose="02020603050405020304" pitchFamily="18" charset="0"/>
                  <a:cs typeface="Times New Roman" panose="02020603050405020304" pitchFamily="18" charset="0"/>
                </a:rPr>
                <a:t>Porque como el cuerpo sin espíritu está muerto, así también la fe sin obras está muerta.</a:t>
              </a:r>
              <a:r>
                <a:rPr sz="850" dirty="0">
                  <a:solidFill>
                    <a:srgbClr val="00AEEF"/>
                  </a:solidFill>
                  <a:latin typeface="Times New Roman" panose="02020603050405020304" pitchFamily="18" charset="0"/>
                  <a:cs typeface="Times New Roman" panose="02020603050405020304" pitchFamily="18" charset="0"/>
                </a:rPr>
                <a:t> (</a:t>
              </a:r>
              <a:r>
                <a:rPr lang="es-ES" sz="850" dirty="0">
                  <a:solidFill>
                    <a:srgbClr val="00AEEF"/>
                  </a:solidFill>
                  <a:latin typeface="Times New Roman" panose="02020603050405020304" pitchFamily="18" charset="0"/>
                  <a:cs typeface="Times New Roman" panose="02020603050405020304" pitchFamily="18" charset="0"/>
                </a:rPr>
                <a:t>Stg</a:t>
              </a:r>
              <a:r>
                <a:rPr sz="850" dirty="0">
                  <a:solidFill>
                    <a:srgbClr val="00AEEF"/>
                  </a:solidFill>
                  <a:latin typeface="Times New Roman" panose="02020603050405020304" pitchFamily="18" charset="0"/>
                  <a:cs typeface="Times New Roman" panose="02020603050405020304" pitchFamily="18" charset="0"/>
                </a:rPr>
                <a:t> 2:26)</a:t>
              </a:r>
              <a:endParaRPr sz="850" dirty="0">
                <a:latin typeface="Times New Roman" panose="02020603050405020304" pitchFamily="18" charset="0"/>
                <a:cs typeface="Times New Roman" panose="02020603050405020304" pitchFamily="18" charset="0"/>
              </a:endParaRPr>
            </a:p>
          </p:txBody>
        </p:sp>
        <p:sp>
          <p:nvSpPr>
            <p:cNvPr id="44" name="object 10">
              <a:extLst>
                <a:ext uri="{FF2B5EF4-FFF2-40B4-BE49-F238E27FC236}">
                  <a16:creationId xmlns:a16="http://schemas.microsoft.com/office/drawing/2014/main" id="{221FAB0E-CAFA-4C2A-A741-41F2CD36B0FD}"/>
                </a:ext>
              </a:extLst>
            </p:cNvPr>
            <p:cNvSpPr txBox="1"/>
            <p:nvPr/>
          </p:nvSpPr>
          <p:spPr>
            <a:xfrm>
              <a:off x="6332307" y="1741346"/>
              <a:ext cx="235585" cy="135935"/>
            </a:xfrm>
            <a:prstGeom prst="rect">
              <a:avLst/>
            </a:prstGeom>
          </p:spPr>
          <p:txBody>
            <a:bodyPr vert="horz" wrap="square" lIns="0" tIns="12700" rIns="0" bIns="0" rtlCol="0">
              <a:spAutoFit/>
            </a:bodyPr>
            <a:lstStyle/>
            <a:p>
              <a:pPr marL="12700" algn="just">
                <a:lnSpc>
                  <a:spcPct val="100000"/>
                </a:lnSpc>
                <a:spcBef>
                  <a:spcPts val="100"/>
                </a:spcBef>
              </a:pPr>
              <a:r>
                <a:rPr lang="es-ES" sz="800" dirty="0">
                  <a:latin typeface="Arial Unicode MS" panose="020B0604020202020204" pitchFamily="34" charset="-128"/>
                  <a:ea typeface="Arial Unicode MS" panose="020B0604020202020204" pitchFamily="34" charset="-128"/>
                  <a:cs typeface="Arial Unicode MS" panose="020B0604020202020204" pitchFamily="34" charset="-128"/>
                </a:rPr>
                <a:t>Uno</a:t>
              </a:r>
              <a:r>
                <a:rPr sz="800" dirty="0">
                  <a:latin typeface="Arial Unicode MS" panose="020B0604020202020204" pitchFamily="34" charset="-128"/>
                  <a:ea typeface="Arial Unicode MS" panose="020B0604020202020204" pitchFamily="34" charset="-128"/>
                  <a:cs typeface="Arial Unicode MS" panose="020B0604020202020204" pitchFamily="34" charset="-128"/>
                </a:rPr>
                <a:t>.</a:t>
              </a:r>
            </a:p>
          </p:txBody>
        </p:sp>
        <p:sp>
          <p:nvSpPr>
            <p:cNvPr id="45" name="object 11">
              <a:extLst>
                <a:ext uri="{FF2B5EF4-FFF2-40B4-BE49-F238E27FC236}">
                  <a16:creationId xmlns:a16="http://schemas.microsoft.com/office/drawing/2014/main" id="{6556C425-C155-4AD3-BB90-C3DC37969327}"/>
                </a:ext>
              </a:extLst>
            </p:cNvPr>
            <p:cNvSpPr txBox="1"/>
            <p:nvPr/>
          </p:nvSpPr>
          <p:spPr>
            <a:xfrm>
              <a:off x="6332306" y="2350946"/>
              <a:ext cx="249469" cy="135079"/>
            </a:xfrm>
            <a:prstGeom prst="rect">
              <a:avLst/>
            </a:prstGeom>
          </p:spPr>
          <p:txBody>
            <a:bodyPr vert="horz" wrap="square" lIns="0" tIns="12700" rIns="0" bIns="0" rtlCol="0">
              <a:spAutoFit/>
            </a:bodyPr>
            <a:lstStyle/>
            <a:p>
              <a:pPr marL="12700" algn="just">
                <a:lnSpc>
                  <a:spcPct val="100000"/>
                </a:lnSpc>
                <a:spcBef>
                  <a:spcPts val="100"/>
                </a:spcBef>
              </a:pPr>
              <a:r>
                <a:rPr lang="es-ES" sz="800" dirty="0">
                  <a:latin typeface="Arial Unicode MS" panose="020B0604020202020204" pitchFamily="34" charset="-128"/>
                  <a:ea typeface="Arial Unicode MS" panose="020B0604020202020204" pitchFamily="34" charset="-128"/>
                  <a:cs typeface="Arial Unicode MS" panose="020B0604020202020204" pitchFamily="34" charset="-128"/>
                </a:rPr>
                <a:t>Dos</a:t>
              </a:r>
              <a:r>
                <a:rPr sz="800" dirty="0">
                  <a:latin typeface="Arial Unicode MS" panose="020B0604020202020204" pitchFamily="34" charset="-128"/>
                  <a:ea typeface="Arial Unicode MS" panose="020B0604020202020204" pitchFamily="34" charset="-128"/>
                  <a:cs typeface="Arial Unicode MS" panose="020B0604020202020204" pitchFamily="34" charset="-128"/>
                </a:rPr>
                <a:t>.</a:t>
              </a:r>
            </a:p>
          </p:txBody>
        </p:sp>
        <p:sp>
          <p:nvSpPr>
            <p:cNvPr id="46" name="object 12">
              <a:extLst>
                <a:ext uri="{FF2B5EF4-FFF2-40B4-BE49-F238E27FC236}">
                  <a16:creationId xmlns:a16="http://schemas.microsoft.com/office/drawing/2014/main" id="{D2F61AC0-ED13-4F20-BBAD-85EA9ECC1AB7}"/>
                </a:ext>
              </a:extLst>
            </p:cNvPr>
            <p:cNvSpPr txBox="1"/>
            <p:nvPr/>
          </p:nvSpPr>
          <p:spPr>
            <a:xfrm>
              <a:off x="6332306" y="2960546"/>
              <a:ext cx="360594" cy="135935"/>
            </a:xfrm>
            <a:prstGeom prst="rect">
              <a:avLst/>
            </a:prstGeom>
          </p:spPr>
          <p:txBody>
            <a:bodyPr vert="horz" wrap="square" lIns="0" tIns="12700" rIns="0" bIns="0" rtlCol="0">
              <a:spAutoFit/>
            </a:bodyPr>
            <a:lstStyle/>
            <a:p>
              <a:pPr marL="12700" algn="just">
                <a:lnSpc>
                  <a:spcPct val="100000"/>
                </a:lnSpc>
                <a:spcBef>
                  <a:spcPts val="100"/>
                </a:spcBef>
              </a:pPr>
              <a:r>
                <a:rPr lang="es-ES" sz="800" dirty="0">
                  <a:latin typeface="Arial Unicode MS" panose="020B0604020202020204" pitchFamily="34" charset="-128"/>
                  <a:ea typeface="Arial Unicode MS" panose="020B0604020202020204" pitchFamily="34" charset="-128"/>
                  <a:cs typeface="Arial Unicode MS" panose="020B0604020202020204" pitchFamily="34" charset="-128"/>
                </a:rPr>
                <a:t>Tres</a:t>
              </a:r>
              <a:r>
                <a:rPr sz="800" dirty="0">
                  <a:latin typeface="Arial Unicode MS" panose="020B0604020202020204" pitchFamily="34" charset="-128"/>
                  <a:ea typeface="Arial Unicode MS" panose="020B0604020202020204" pitchFamily="34" charset="-128"/>
                  <a:cs typeface="Arial Unicode MS" panose="020B0604020202020204" pitchFamily="34" charset="-128"/>
                </a:rPr>
                <a:t>.</a:t>
              </a:r>
            </a:p>
          </p:txBody>
        </p:sp>
        <p:sp>
          <p:nvSpPr>
            <p:cNvPr id="47" name="object 36">
              <a:extLst>
                <a:ext uri="{FF2B5EF4-FFF2-40B4-BE49-F238E27FC236}">
                  <a16:creationId xmlns:a16="http://schemas.microsoft.com/office/drawing/2014/main" id="{646E02D0-9512-4077-8F5B-8BE1BEBC0827}"/>
                </a:ext>
              </a:extLst>
            </p:cNvPr>
            <p:cNvSpPr txBox="1"/>
            <p:nvPr/>
          </p:nvSpPr>
          <p:spPr>
            <a:xfrm>
              <a:off x="1762924" y="644525"/>
              <a:ext cx="1653375" cy="182101"/>
            </a:xfrm>
            <a:prstGeom prst="rect">
              <a:avLst/>
            </a:prstGeom>
          </p:spPr>
          <p:txBody>
            <a:bodyPr vert="horz" wrap="square" lIns="0" tIns="12700" rIns="0" bIns="0" rtlCol="0">
              <a:spAutoFit/>
            </a:bodyPr>
            <a:lstStyle/>
            <a:p>
              <a:pPr marL="12700">
                <a:spcBef>
                  <a:spcPts val="100"/>
                </a:spcBef>
              </a:pPr>
              <a:r>
                <a:rPr lang="es-ES" sz="1100" dirty="0">
                  <a:solidFill>
                    <a:srgbClr val="00AEEF"/>
                  </a:solidFill>
                  <a:latin typeface="Times New Roman" panose="02020603050405020304" pitchFamily="18" charset="0"/>
                  <a:cs typeface="Times New Roman" panose="02020603050405020304" pitchFamily="18" charset="0"/>
                </a:rPr>
                <a:t>Meditar más profundamente</a:t>
              </a:r>
              <a:endParaRPr lang="es-ES" sz="1100" dirty="0">
                <a:latin typeface="Times New Roman" panose="02020603050405020304" pitchFamily="18" charset="0"/>
                <a:cs typeface="Times New Roman" panose="02020603050405020304" pitchFamily="18" charset="0"/>
              </a:endParaRPr>
            </a:p>
          </p:txBody>
        </p:sp>
        <p:sp>
          <p:nvSpPr>
            <p:cNvPr id="48" name="object 36">
              <a:extLst>
                <a:ext uri="{FF2B5EF4-FFF2-40B4-BE49-F238E27FC236}">
                  <a16:creationId xmlns:a16="http://schemas.microsoft.com/office/drawing/2014/main" id="{CADBF84F-5DB2-47C7-8D61-8144D4B3C662}"/>
                </a:ext>
              </a:extLst>
            </p:cNvPr>
            <p:cNvSpPr txBox="1"/>
            <p:nvPr/>
          </p:nvSpPr>
          <p:spPr>
            <a:xfrm>
              <a:off x="1762924" y="2443624"/>
              <a:ext cx="1958176" cy="182101"/>
            </a:xfrm>
            <a:prstGeom prst="rect">
              <a:avLst/>
            </a:prstGeom>
          </p:spPr>
          <p:txBody>
            <a:bodyPr vert="horz" wrap="square" lIns="0" tIns="12700" rIns="0" bIns="0" rtlCol="0">
              <a:spAutoFit/>
            </a:bodyPr>
            <a:lstStyle/>
            <a:p>
              <a:pPr marL="12700">
                <a:spcBef>
                  <a:spcPts val="100"/>
                </a:spcBef>
              </a:pPr>
              <a:r>
                <a:rPr lang="es-ES" sz="1100" dirty="0">
                  <a:solidFill>
                    <a:srgbClr val="00AEEF"/>
                  </a:solidFill>
                  <a:latin typeface="Times New Roman" panose="02020603050405020304" pitchFamily="18" charset="0"/>
                  <a:cs typeface="Times New Roman" panose="02020603050405020304" pitchFamily="18" charset="0"/>
                </a:rPr>
                <a:t>Cambiar mi mente a la palabra</a:t>
              </a:r>
              <a:endParaRPr lang="es-ES" sz="1100" dirty="0">
                <a:latin typeface="Times New Roman" panose="02020603050405020304" pitchFamily="18" charset="0"/>
                <a:cs typeface="Times New Roman" panose="02020603050405020304" pitchFamily="18" charset="0"/>
              </a:endParaRPr>
            </a:p>
          </p:txBody>
        </p:sp>
        <p:sp>
          <p:nvSpPr>
            <p:cNvPr id="49" name="object 36">
              <a:extLst>
                <a:ext uri="{FF2B5EF4-FFF2-40B4-BE49-F238E27FC236}">
                  <a16:creationId xmlns:a16="http://schemas.microsoft.com/office/drawing/2014/main" id="{60B30FF1-8BE2-48FD-B688-7050E620FF6F}"/>
                </a:ext>
              </a:extLst>
            </p:cNvPr>
            <p:cNvSpPr txBox="1"/>
            <p:nvPr/>
          </p:nvSpPr>
          <p:spPr>
            <a:xfrm>
              <a:off x="7415136" y="644525"/>
              <a:ext cx="1639964" cy="182101"/>
            </a:xfrm>
            <a:prstGeom prst="rect">
              <a:avLst/>
            </a:prstGeom>
          </p:spPr>
          <p:txBody>
            <a:bodyPr vert="horz" wrap="square" lIns="0" tIns="12700" rIns="0" bIns="0" rtlCol="0">
              <a:spAutoFit/>
            </a:bodyPr>
            <a:lstStyle/>
            <a:p>
              <a:pPr marL="12700">
                <a:spcBef>
                  <a:spcPts val="100"/>
                </a:spcBef>
              </a:pPr>
              <a:r>
                <a:rPr lang="es-ES" sz="1100" dirty="0">
                  <a:solidFill>
                    <a:srgbClr val="00AEEF"/>
                  </a:solidFill>
                  <a:latin typeface="Times New Roman" panose="02020603050405020304" pitchFamily="18" charset="0"/>
                  <a:cs typeface="Times New Roman" panose="02020603050405020304" pitchFamily="18" charset="0"/>
                </a:rPr>
                <a:t>Aplicar a la vida</a:t>
              </a:r>
              <a:endParaRPr lang="es-ES" sz="1100" dirty="0">
                <a:latin typeface="Times New Roman" panose="02020603050405020304" pitchFamily="18" charset="0"/>
                <a:cs typeface="Times New Roman" panose="02020603050405020304" pitchFamily="18" charset="0"/>
              </a:endParaRPr>
            </a:p>
          </p:txBody>
        </p:sp>
        <p:sp>
          <p:nvSpPr>
            <p:cNvPr id="50" name="object 36">
              <a:extLst>
                <a:ext uri="{FF2B5EF4-FFF2-40B4-BE49-F238E27FC236}">
                  <a16:creationId xmlns:a16="http://schemas.microsoft.com/office/drawing/2014/main" id="{462CF0A1-CDD3-4106-9897-E3BB67ED42A8}"/>
                </a:ext>
              </a:extLst>
            </p:cNvPr>
            <p:cNvSpPr txBox="1"/>
            <p:nvPr/>
          </p:nvSpPr>
          <p:spPr>
            <a:xfrm>
              <a:off x="7427202" y="5349526"/>
              <a:ext cx="2311792" cy="182101"/>
            </a:xfrm>
            <a:prstGeom prst="rect">
              <a:avLst/>
            </a:prstGeom>
          </p:spPr>
          <p:txBody>
            <a:bodyPr vert="horz" wrap="square" lIns="0" tIns="12700" rIns="0" bIns="0" rtlCol="0">
              <a:spAutoFit/>
            </a:bodyPr>
            <a:lstStyle/>
            <a:p>
              <a:pPr marL="12700">
                <a:spcBef>
                  <a:spcPts val="100"/>
                </a:spcBef>
              </a:pPr>
              <a:r>
                <a:rPr lang="es-ES" sz="1100" dirty="0">
                  <a:solidFill>
                    <a:srgbClr val="00AEEF"/>
                  </a:solidFill>
                  <a:latin typeface="Times New Roman" panose="02020603050405020304" pitchFamily="18" charset="0"/>
                  <a:cs typeface="Times New Roman" panose="02020603050405020304" pitchFamily="18" charset="0"/>
                </a:rPr>
                <a:t>Orar para vivir de acuerdo a la Palabra</a:t>
              </a:r>
              <a:endParaRPr lang="es-ES" sz="1100" dirty="0">
                <a:latin typeface="Times New Roman" panose="02020603050405020304" pitchFamily="18" charset="0"/>
                <a:cs typeface="Times New Roman" panose="02020603050405020304" pitchFamily="18" charset="0"/>
              </a:endParaRPr>
            </a:p>
          </p:txBody>
        </p:sp>
        <p:sp>
          <p:nvSpPr>
            <p:cNvPr id="51" name="object 36">
              <a:extLst>
                <a:ext uri="{FF2B5EF4-FFF2-40B4-BE49-F238E27FC236}">
                  <a16:creationId xmlns:a16="http://schemas.microsoft.com/office/drawing/2014/main" id="{55075BCD-2FD8-4810-864D-E46ED74AB5C0}"/>
                </a:ext>
              </a:extLst>
            </p:cNvPr>
            <p:cNvSpPr txBox="1"/>
            <p:nvPr/>
          </p:nvSpPr>
          <p:spPr>
            <a:xfrm>
              <a:off x="1130300" y="492125"/>
              <a:ext cx="826136" cy="228268"/>
            </a:xfrm>
            <a:prstGeom prst="rect">
              <a:avLst/>
            </a:prstGeom>
          </p:spPr>
          <p:txBody>
            <a:bodyPr vert="horz" wrap="square" lIns="0" tIns="12700" rIns="0" bIns="0" rtlCol="0">
              <a:spAutoFit/>
            </a:bodyPr>
            <a:lstStyle/>
            <a:p>
              <a:pPr marL="12700">
                <a:lnSpc>
                  <a:spcPct val="100000"/>
                </a:lnSpc>
                <a:spcBef>
                  <a:spcPts val="100"/>
                </a:spcBef>
              </a:pPr>
              <a:r>
                <a:rPr lang="es-ES" sz="1400" b="1" dirty="0">
                  <a:solidFill>
                    <a:srgbClr val="00AEEF"/>
                  </a:solidFill>
                  <a:latin typeface="Times New Roman" panose="02020603050405020304" pitchFamily="18" charset="0"/>
                  <a:cs typeface="Times New Roman" panose="02020603050405020304" pitchFamily="18" charset="0"/>
                </a:rPr>
                <a:t>Palabra</a:t>
              </a:r>
              <a:endParaRPr sz="1400" b="1" dirty="0">
                <a:latin typeface="Times New Roman" panose="02020603050405020304" pitchFamily="18" charset="0"/>
                <a:cs typeface="Times New Roman" panose="02020603050405020304" pitchFamily="18" charset="0"/>
              </a:endParaRPr>
            </a:p>
          </p:txBody>
        </p:sp>
        <p:sp>
          <p:nvSpPr>
            <p:cNvPr id="52" name="object 36">
              <a:extLst>
                <a:ext uri="{FF2B5EF4-FFF2-40B4-BE49-F238E27FC236}">
                  <a16:creationId xmlns:a16="http://schemas.microsoft.com/office/drawing/2014/main" id="{9405975B-45CC-42C6-A916-3527EE6C98DF}"/>
                </a:ext>
              </a:extLst>
            </p:cNvPr>
            <p:cNvSpPr txBox="1"/>
            <p:nvPr/>
          </p:nvSpPr>
          <p:spPr>
            <a:xfrm>
              <a:off x="1130300" y="2293315"/>
              <a:ext cx="826136" cy="228268"/>
            </a:xfrm>
            <a:prstGeom prst="rect">
              <a:avLst/>
            </a:prstGeom>
          </p:spPr>
          <p:txBody>
            <a:bodyPr vert="horz" wrap="square" lIns="0" tIns="12700" rIns="0" bIns="0" rtlCol="0">
              <a:spAutoFit/>
            </a:bodyPr>
            <a:lstStyle/>
            <a:p>
              <a:pPr marL="12700">
                <a:lnSpc>
                  <a:spcPct val="100000"/>
                </a:lnSpc>
                <a:spcBef>
                  <a:spcPts val="100"/>
                </a:spcBef>
              </a:pPr>
              <a:r>
                <a:rPr lang="es-ES" sz="1400" b="1" dirty="0">
                  <a:solidFill>
                    <a:srgbClr val="00AEEF"/>
                  </a:solidFill>
                  <a:latin typeface="Times New Roman" panose="02020603050405020304" pitchFamily="18" charset="0"/>
                  <a:cs typeface="Times New Roman" panose="02020603050405020304" pitchFamily="18" charset="0"/>
                </a:rPr>
                <a:t>Palabra</a:t>
              </a:r>
              <a:endParaRPr sz="1400" b="1" dirty="0">
                <a:latin typeface="Times New Roman" panose="02020603050405020304" pitchFamily="18" charset="0"/>
                <a:cs typeface="Times New Roman" panose="02020603050405020304" pitchFamily="18" charset="0"/>
              </a:endParaRPr>
            </a:p>
          </p:txBody>
        </p:sp>
        <p:sp>
          <p:nvSpPr>
            <p:cNvPr id="53" name="object 36">
              <a:extLst>
                <a:ext uri="{FF2B5EF4-FFF2-40B4-BE49-F238E27FC236}">
                  <a16:creationId xmlns:a16="http://schemas.microsoft.com/office/drawing/2014/main" id="{0992B526-D7F0-49C7-896E-DBEBADDDC485}"/>
                </a:ext>
              </a:extLst>
            </p:cNvPr>
            <p:cNvSpPr txBox="1"/>
            <p:nvPr/>
          </p:nvSpPr>
          <p:spPr>
            <a:xfrm>
              <a:off x="6769099" y="492457"/>
              <a:ext cx="826136" cy="228268"/>
            </a:xfrm>
            <a:prstGeom prst="rect">
              <a:avLst/>
            </a:prstGeom>
          </p:spPr>
          <p:txBody>
            <a:bodyPr vert="horz" wrap="square" lIns="0" tIns="12700" rIns="0" bIns="0" rtlCol="0">
              <a:spAutoFit/>
            </a:bodyPr>
            <a:lstStyle/>
            <a:p>
              <a:pPr marL="12700">
                <a:lnSpc>
                  <a:spcPct val="100000"/>
                </a:lnSpc>
                <a:spcBef>
                  <a:spcPts val="100"/>
                </a:spcBef>
              </a:pPr>
              <a:r>
                <a:rPr lang="es-ES" sz="1400" b="1" dirty="0">
                  <a:solidFill>
                    <a:srgbClr val="00AEEF"/>
                  </a:solidFill>
                  <a:latin typeface="Times New Roman" panose="02020603050405020304" pitchFamily="18" charset="0"/>
                  <a:cs typeface="Times New Roman" panose="02020603050405020304" pitchFamily="18" charset="0"/>
                </a:rPr>
                <a:t>Palabra</a:t>
              </a:r>
              <a:endParaRPr sz="1400" b="1" dirty="0">
                <a:latin typeface="Times New Roman" panose="02020603050405020304" pitchFamily="18" charset="0"/>
                <a:cs typeface="Times New Roman" panose="02020603050405020304" pitchFamily="18" charset="0"/>
              </a:endParaRPr>
            </a:p>
          </p:txBody>
        </p:sp>
        <p:sp>
          <p:nvSpPr>
            <p:cNvPr id="54" name="object 36">
              <a:extLst>
                <a:ext uri="{FF2B5EF4-FFF2-40B4-BE49-F238E27FC236}">
                  <a16:creationId xmlns:a16="http://schemas.microsoft.com/office/drawing/2014/main" id="{B2CB03F5-DC66-4A7D-82DB-549C4A4232C9}"/>
                </a:ext>
              </a:extLst>
            </p:cNvPr>
            <p:cNvSpPr txBox="1"/>
            <p:nvPr/>
          </p:nvSpPr>
          <p:spPr>
            <a:xfrm>
              <a:off x="6769100" y="5216857"/>
              <a:ext cx="826136" cy="228268"/>
            </a:xfrm>
            <a:prstGeom prst="rect">
              <a:avLst/>
            </a:prstGeom>
          </p:spPr>
          <p:txBody>
            <a:bodyPr vert="horz" wrap="square" lIns="0" tIns="12700" rIns="0" bIns="0" rtlCol="0">
              <a:spAutoFit/>
            </a:bodyPr>
            <a:lstStyle/>
            <a:p>
              <a:pPr marL="12700">
                <a:lnSpc>
                  <a:spcPct val="100000"/>
                </a:lnSpc>
                <a:spcBef>
                  <a:spcPts val="100"/>
                </a:spcBef>
              </a:pPr>
              <a:r>
                <a:rPr lang="es-ES" sz="1400" b="1" dirty="0">
                  <a:solidFill>
                    <a:srgbClr val="00AEEF"/>
                  </a:solidFill>
                  <a:latin typeface="Times New Roman" panose="02020603050405020304" pitchFamily="18" charset="0"/>
                  <a:cs typeface="Times New Roman" panose="02020603050405020304" pitchFamily="18" charset="0"/>
                </a:rPr>
                <a:t>Palabra</a:t>
              </a:r>
              <a:endParaRPr sz="1400" b="1" dirty="0">
                <a:latin typeface="Times New Roman" panose="02020603050405020304" pitchFamily="18" charset="0"/>
                <a:cs typeface="Times New Roman" panose="02020603050405020304" pitchFamily="18" charset="0"/>
              </a:endParaRPr>
            </a:p>
          </p:txBody>
        </p:sp>
        <p:sp>
          <p:nvSpPr>
            <p:cNvPr id="55" name="object 23">
              <a:extLst>
                <a:ext uri="{FF2B5EF4-FFF2-40B4-BE49-F238E27FC236}">
                  <a16:creationId xmlns:a16="http://schemas.microsoft.com/office/drawing/2014/main" id="{F3D151B7-7729-4C15-B7C3-33CC753203F2}"/>
                </a:ext>
              </a:extLst>
            </p:cNvPr>
            <p:cNvSpPr/>
            <p:nvPr/>
          </p:nvSpPr>
          <p:spPr>
            <a:xfrm>
              <a:off x="7415136" y="609873"/>
              <a:ext cx="3627120" cy="0"/>
            </a:xfrm>
            <a:custGeom>
              <a:avLst/>
              <a:gdLst/>
              <a:ahLst/>
              <a:cxnLst/>
              <a:rect l="l" t="t" r="r" b="b"/>
              <a:pathLst>
                <a:path w="3627120">
                  <a:moveTo>
                    <a:pt x="0" y="0"/>
                  </a:moveTo>
                  <a:lnTo>
                    <a:pt x="3626713" y="0"/>
                  </a:lnTo>
                </a:path>
              </a:pathLst>
            </a:custGeom>
            <a:ln w="50800">
              <a:solidFill>
                <a:srgbClr val="ABE1FA"/>
              </a:solidFill>
              <a:prstDash val="dot"/>
            </a:ln>
          </p:spPr>
          <p:txBody>
            <a:bodyPr wrap="square" lIns="0" tIns="0" rIns="0" bIns="0" rtlCol="0"/>
            <a:lstStyle/>
            <a:p>
              <a:endParaRPr/>
            </a:p>
          </p:txBody>
        </p:sp>
        <p:sp>
          <p:nvSpPr>
            <p:cNvPr id="56" name="object 35">
              <a:extLst>
                <a:ext uri="{FF2B5EF4-FFF2-40B4-BE49-F238E27FC236}">
                  <a16:creationId xmlns:a16="http://schemas.microsoft.com/office/drawing/2014/main" id="{7736D3C2-32AB-426F-9AAF-734A2C2F2B21}"/>
                </a:ext>
              </a:extLst>
            </p:cNvPr>
            <p:cNvSpPr/>
            <p:nvPr/>
          </p:nvSpPr>
          <p:spPr>
            <a:xfrm>
              <a:off x="7427202" y="5314875"/>
              <a:ext cx="3615054" cy="0"/>
            </a:xfrm>
            <a:custGeom>
              <a:avLst/>
              <a:gdLst/>
              <a:ahLst/>
              <a:cxnLst/>
              <a:rect l="l" t="t" r="r" b="b"/>
              <a:pathLst>
                <a:path w="3615054">
                  <a:moveTo>
                    <a:pt x="0" y="0"/>
                  </a:moveTo>
                  <a:lnTo>
                    <a:pt x="3614521" y="0"/>
                  </a:lnTo>
                </a:path>
              </a:pathLst>
            </a:custGeom>
            <a:ln w="50800">
              <a:solidFill>
                <a:srgbClr val="ABE1FA"/>
              </a:solidFill>
              <a:prstDash val="dot"/>
            </a:ln>
          </p:spPr>
          <p:txBody>
            <a:bodyPr wrap="square" lIns="0" tIns="0" rIns="0" bIns="0" rtlCol="0"/>
            <a:lstStyle/>
            <a:p>
              <a:endParaRPr/>
            </a:p>
          </p:txBody>
        </p:sp>
        <p:sp>
          <p:nvSpPr>
            <p:cNvPr id="61" name="object 2">
              <a:extLst>
                <a:ext uri="{FF2B5EF4-FFF2-40B4-BE49-F238E27FC236}">
                  <a16:creationId xmlns:a16="http://schemas.microsoft.com/office/drawing/2014/main" id="{775A5B1E-CCFC-41EB-8D85-FD5EE98639EF}"/>
                </a:ext>
              </a:extLst>
            </p:cNvPr>
            <p:cNvSpPr txBox="1"/>
            <p:nvPr/>
          </p:nvSpPr>
          <p:spPr>
            <a:xfrm>
              <a:off x="563299" y="1068974"/>
              <a:ext cx="4175125" cy="405239"/>
            </a:xfrm>
            <a:prstGeom prst="rect">
              <a:avLst/>
            </a:prstGeom>
          </p:spPr>
          <p:txBody>
            <a:bodyPr vert="horz" wrap="square" lIns="0" tIns="12700" rIns="0" bIns="0" rtlCol="0">
              <a:spAutoFit/>
            </a:bodyPr>
            <a:lstStyle/>
            <a:p>
              <a:pPr marL="125730" marR="5080" indent="-113664" algn="just">
                <a:lnSpc>
                  <a:spcPct val="100000"/>
                </a:lnSpc>
                <a:spcBef>
                  <a:spcPts val="100"/>
                </a:spcBef>
              </a:pPr>
              <a:r>
                <a:rPr lang="es-ES" sz="850" dirty="0">
                  <a:latin typeface="Arial Unicode MS" panose="020B0604020202020204" pitchFamily="34" charset="-128"/>
                  <a:ea typeface="Arial Unicode MS" panose="020B0604020202020204" pitchFamily="34" charset="-128"/>
                  <a:cs typeface="Arial Unicode MS" panose="020B0604020202020204" pitchFamily="34" charset="-128"/>
                </a:rPr>
                <a:t>1. Después de leer y meditar en los siguientes versículos de la Biblia, pon un título o resume el contenido. O escribe lo que sientes o escribe el que creas que es el versículo clave, libremente.</a:t>
              </a:r>
            </a:p>
          </p:txBody>
        </p:sp>
        <p:sp>
          <p:nvSpPr>
            <p:cNvPr id="62" name="object 7">
              <a:extLst>
                <a:ext uri="{FF2B5EF4-FFF2-40B4-BE49-F238E27FC236}">
                  <a16:creationId xmlns:a16="http://schemas.microsoft.com/office/drawing/2014/main" id="{2D0D0DFF-BC66-4D42-ABB2-23B1A82B1971}"/>
                </a:ext>
              </a:extLst>
            </p:cNvPr>
            <p:cNvSpPr txBox="1"/>
            <p:nvPr/>
          </p:nvSpPr>
          <p:spPr>
            <a:xfrm>
              <a:off x="680299" y="1558925"/>
              <a:ext cx="725170" cy="135935"/>
            </a:xfrm>
            <a:prstGeom prst="rect">
              <a:avLst/>
            </a:prstGeom>
          </p:spPr>
          <p:txBody>
            <a:bodyPr vert="horz" wrap="square" lIns="0" tIns="12700" rIns="0" bIns="0" rtlCol="0">
              <a:spAutoFit/>
            </a:bodyPr>
            <a:lstStyle/>
            <a:p>
              <a:pPr marL="12700" algn="just">
                <a:lnSpc>
                  <a:spcPct val="100000"/>
                </a:lnSpc>
                <a:spcBef>
                  <a:spcPts val="100"/>
                </a:spcBef>
              </a:pPr>
              <a:r>
                <a:rPr lang="es-ES" sz="800" dirty="0">
                  <a:latin typeface="Arial Unicode MS" panose="020B0604020202020204" pitchFamily="34" charset="-128"/>
                  <a:ea typeface="Arial Unicode MS" panose="020B0604020202020204" pitchFamily="34" charset="-128"/>
                  <a:cs typeface="Arial Unicode MS" panose="020B0604020202020204" pitchFamily="34" charset="-128"/>
                </a:rPr>
                <a:t>(Jer 1:4~8)</a:t>
              </a:r>
            </a:p>
          </p:txBody>
        </p:sp>
        <p:sp>
          <p:nvSpPr>
            <p:cNvPr id="63" name="object 8">
              <a:extLst>
                <a:ext uri="{FF2B5EF4-FFF2-40B4-BE49-F238E27FC236}">
                  <a16:creationId xmlns:a16="http://schemas.microsoft.com/office/drawing/2014/main" id="{A69EC2DC-40C0-46F2-836D-2042EAEA5CE4}"/>
                </a:ext>
              </a:extLst>
            </p:cNvPr>
            <p:cNvSpPr txBox="1"/>
            <p:nvPr/>
          </p:nvSpPr>
          <p:spPr>
            <a:xfrm>
              <a:off x="680299" y="1803990"/>
              <a:ext cx="574161" cy="135935"/>
            </a:xfrm>
            <a:prstGeom prst="rect">
              <a:avLst/>
            </a:prstGeom>
          </p:spPr>
          <p:txBody>
            <a:bodyPr vert="horz" wrap="square" lIns="0" tIns="12700" rIns="0" bIns="0" rtlCol="0">
              <a:spAutoFit/>
            </a:bodyPr>
            <a:lstStyle/>
            <a:p>
              <a:pPr marL="12700" algn="just">
                <a:lnSpc>
                  <a:spcPct val="100000"/>
                </a:lnSpc>
                <a:spcBef>
                  <a:spcPts val="100"/>
                </a:spcBef>
              </a:pPr>
              <a:r>
                <a:rPr lang="es-ES" sz="800" dirty="0">
                  <a:latin typeface="Arial Unicode MS" panose="020B0604020202020204" pitchFamily="34" charset="-128"/>
                  <a:ea typeface="Arial Unicode MS" panose="020B0604020202020204" pitchFamily="34" charset="-128"/>
                  <a:cs typeface="Arial Unicode MS" panose="020B0604020202020204" pitchFamily="34" charset="-128"/>
                </a:rPr>
                <a:t>(Is 1:6~10)</a:t>
              </a:r>
            </a:p>
          </p:txBody>
        </p:sp>
        <p:sp>
          <p:nvSpPr>
            <p:cNvPr id="64" name="object 9">
              <a:extLst>
                <a:ext uri="{FF2B5EF4-FFF2-40B4-BE49-F238E27FC236}">
                  <a16:creationId xmlns:a16="http://schemas.microsoft.com/office/drawing/2014/main" id="{6AF673A1-9029-4635-B083-F11A4FABB7C3}"/>
                </a:ext>
              </a:extLst>
            </p:cNvPr>
            <p:cNvSpPr txBox="1"/>
            <p:nvPr/>
          </p:nvSpPr>
          <p:spPr>
            <a:xfrm>
              <a:off x="680299" y="2056343"/>
              <a:ext cx="826136" cy="135935"/>
            </a:xfrm>
            <a:prstGeom prst="rect">
              <a:avLst/>
            </a:prstGeom>
          </p:spPr>
          <p:txBody>
            <a:bodyPr vert="horz" wrap="square" lIns="0" tIns="12700" rIns="0" bIns="0" rtlCol="0">
              <a:spAutoFit/>
            </a:bodyPr>
            <a:lstStyle/>
            <a:p>
              <a:pPr marL="12700" algn="just">
                <a:lnSpc>
                  <a:spcPct val="100000"/>
                </a:lnSpc>
                <a:spcBef>
                  <a:spcPts val="100"/>
                </a:spcBef>
              </a:pPr>
              <a:r>
                <a:rPr lang="es-ES" sz="800" dirty="0">
                  <a:latin typeface="Arial Unicode MS" panose="020B0604020202020204" pitchFamily="34" charset="-128"/>
                  <a:ea typeface="Arial Unicode MS" panose="020B0604020202020204" pitchFamily="34" charset="-128"/>
                  <a:cs typeface="Arial Unicode MS" panose="020B0604020202020204" pitchFamily="34" charset="-128"/>
                </a:rPr>
                <a:t>(Mt 28:18~20</a:t>
              </a:r>
              <a:r>
                <a:rPr sz="800" dirty="0">
                  <a:latin typeface="Arial Unicode MS" panose="020B0604020202020204" pitchFamily="34" charset="-128"/>
                  <a:ea typeface="Arial Unicode MS" panose="020B0604020202020204" pitchFamily="34" charset="-128"/>
                  <a:cs typeface="Arial Unicode MS" panose="020B0604020202020204" pitchFamily="34" charset="-128"/>
                </a:rPr>
                <a:t>)</a:t>
              </a: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42" name="그룹 41">
            <a:extLst>
              <a:ext uri="{FF2B5EF4-FFF2-40B4-BE49-F238E27FC236}">
                <a16:creationId xmlns:a16="http://schemas.microsoft.com/office/drawing/2014/main" id="{A4A9DA29-68E3-442F-8FE4-FD8C302938B7}"/>
              </a:ext>
            </a:extLst>
          </p:cNvPr>
          <p:cNvGrpSpPr/>
          <p:nvPr/>
        </p:nvGrpSpPr>
        <p:grpSpPr>
          <a:xfrm>
            <a:off x="186701" y="0"/>
            <a:ext cx="10757816" cy="7689763"/>
            <a:chOff x="186701" y="0"/>
            <a:chExt cx="10757816" cy="7689763"/>
          </a:xfrm>
        </p:grpSpPr>
        <p:sp>
          <p:nvSpPr>
            <p:cNvPr id="2" name="object 2"/>
            <p:cNvSpPr/>
            <p:nvPr/>
          </p:nvSpPr>
          <p:spPr>
            <a:xfrm>
              <a:off x="5472722" y="0"/>
              <a:ext cx="5471795" cy="4284345"/>
            </a:xfrm>
            <a:custGeom>
              <a:avLst/>
              <a:gdLst/>
              <a:ahLst/>
              <a:cxnLst/>
              <a:rect l="l" t="t" r="r" b="b"/>
              <a:pathLst>
                <a:path w="5471795" h="4284345">
                  <a:moveTo>
                    <a:pt x="0" y="4284014"/>
                  </a:moveTo>
                  <a:lnTo>
                    <a:pt x="5471274" y="4284014"/>
                  </a:lnTo>
                  <a:lnTo>
                    <a:pt x="5471274" y="0"/>
                  </a:lnTo>
                  <a:lnTo>
                    <a:pt x="0" y="0"/>
                  </a:lnTo>
                  <a:lnTo>
                    <a:pt x="0" y="4284014"/>
                  </a:lnTo>
                  <a:close/>
                </a:path>
              </a:pathLst>
            </a:custGeom>
            <a:solidFill>
              <a:srgbClr val="CCECFC"/>
            </a:solidFill>
          </p:spPr>
          <p:txBody>
            <a:bodyPr wrap="square" lIns="0" tIns="0" rIns="0" bIns="0" rtlCol="0"/>
            <a:lstStyle/>
            <a:p>
              <a:endParaRPr/>
            </a:p>
          </p:txBody>
        </p:sp>
        <p:sp>
          <p:nvSpPr>
            <p:cNvPr id="3" name="object 3"/>
            <p:cNvSpPr/>
            <p:nvPr/>
          </p:nvSpPr>
          <p:spPr>
            <a:xfrm>
              <a:off x="6009350" y="934442"/>
              <a:ext cx="4469765" cy="5756910"/>
            </a:xfrm>
            <a:custGeom>
              <a:avLst/>
              <a:gdLst/>
              <a:ahLst/>
              <a:cxnLst/>
              <a:rect l="l" t="t" r="r" b="b"/>
              <a:pathLst>
                <a:path w="4469765" h="5756909">
                  <a:moveTo>
                    <a:pt x="4253306" y="0"/>
                  </a:moveTo>
                  <a:lnTo>
                    <a:pt x="216001" y="0"/>
                  </a:lnTo>
                  <a:lnTo>
                    <a:pt x="166475" y="5704"/>
                  </a:lnTo>
                  <a:lnTo>
                    <a:pt x="121011" y="21955"/>
                  </a:lnTo>
                  <a:lnTo>
                    <a:pt x="80904" y="47454"/>
                  </a:lnTo>
                  <a:lnTo>
                    <a:pt x="47454" y="80904"/>
                  </a:lnTo>
                  <a:lnTo>
                    <a:pt x="21955" y="121011"/>
                  </a:lnTo>
                  <a:lnTo>
                    <a:pt x="5704" y="166475"/>
                  </a:lnTo>
                  <a:lnTo>
                    <a:pt x="0" y="216001"/>
                  </a:lnTo>
                  <a:lnTo>
                    <a:pt x="0" y="5540298"/>
                  </a:lnTo>
                  <a:lnTo>
                    <a:pt x="5704" y="5589824"/>
                  </a:lnTo>
                  <a:lnTo>
                    <a:pt x="21955" y="5635289"/>
                  </a:lnTo>
                  <a:lnTo>
                    <a:pt x="47454" y="5675395"/>
                  </a:lnTo>
                  <a:lnTo>
                    <a:pt x="80904" y="5708846"/>
                  </a:lnTo>
                  <a:lnTo>
                    <a:pt x="121011" y="5734345"/>
                  </a:lnTo>
                  <a:lnTo>
                    <a:pt x="166475" y="5750595"/>
                  </a:lnTo>
                  <a:lnTo>
                    <a:pt x="216001" y="5756300"/>
                  </a:lnTo>
                  <a:lnTo>
                    <a:pt x="4253306" y="5756300"/>
                  </a:lnTo>
                  <a:lnTo>
                    <a:pt x="4302831" y="5750595"/>
                  </a:lnTo>
                  <a:lnTo>
                    <a:pt x="4348294" y="5734345"/>
                  </a:lnTo>
                  <a:lnTo>
                    <a:pt x="4388397" y="5708846"/>
                  </a:lnTo>
                  <a:lnTo>
                    <a:pt x="4421845" y="5675395"/>
                  </a:lnTo>
                  <a:lnTo>
                    <a:pt x="4447342" y="5635289"/>
                  </a:lnTo>
                  <a:lnTo>
                    <a:pt x="4463590" y="5589824"/>
                  </a:lnTo>
                  <a:lnTo>
                    <a:pt x="4469295" y="5540298"/>
                  </a:lnTo>
                  <a:lnTo>
                    <a:pt x="4469295" y="216001"/>
                  </a:lnTo>
                  <a:lnTo>
                    <a:pt x="4463590" y="166475"/>
                  </a:lnTo>
                  <a:lnTo>
                    <a:pt x="4447342" y="121011"/>
                  </a:lnTo>
                  <a:lnTo>
                    <a:pt x="4421845" y="80904"/>
                  </a:lnTo>
                  <a:lnTo>
                    <a:pt x="4388397" y="47454"/>
                  </a:lnTo>
                  <a:lnTo>
                    <a:pt x="4348294" y="21955"/>
                  </a:lnTo>
                  <a:lnTo>
                    <a:pt x="4302831" y="5704"/>
                  </a:lnTo>
                  <a:lnTo>
                    <a:pt x="4253306" y="0"/>
                  </a:lnTo>
                  <a:close/>
                </a:path>
              </a:pathLst>
            </a:custGeom>
            <a:solidFill>
              <a:srgbClr val="FFFFFF"/>
            </a:solidFill>
          </p:spPr>
          <p:txBody>
            <a:bodyPr wrap="square" lIns="0" tIns="0" rIns="0" bIns="0" rtlCol="0"/>
            <a:lstStyle/>
            <a:p>
              <a:endParaRPr dirty="0"/>
            </a:p>
          </p:txBody>
        </p:sp>
        <p:sp>
          <p:nvSpPr>
            <p:cNvPr id="4" name="object 4"/>
            <p:cNvSpPr/>
            <p:nvPr/>
          </p:nvSpPr>
          <p:spPr>
            <a:xfrm>
              <a:off x="9422998" y="306294"/>
              <a:ext cx="1248410" cy="1248410"/>
            </a:xfrm>
            <a:custGeom>
              <a:avLst/>
              <a:gdLst/>
              <a:ahLst/>
              <a:cxnLst/>
              <a:rect l="l" t="t" r="r" b="b"/>
              <a:pathLst>
                <a:path w="1248409" h="1248410">
                  <a:moveTo>
                    <a:pt x="624154" y="0"/>
                  </a:moveTo>
                  <a:lnTo>
                    <a:pt x="575377" y="1877"/>
                  </a:lnTo>
                  <a:lnTo>
                    <a:pt x="527628" y="7418"/>
                  </a:lnTo>
                  <a:lnTo>
                    <a:pt x="481043" y="16484"/>
                  </a:lnTo>
                  <a:lnTo>
                    <a:pt x="435763" y="28934"/>
                  </a:lnTo>
                  <a:lnTo>
                    <a:pt x="391925" y="44632"/>
                  </a:lnTo>
                  <a:lnTo>
                    <a:pt x="349670" y="63438"/>
                  </a:lnTo>
                  <a:lnTo>
                    <a:pt x="309134" y="85213"/>
                  </a:lnTo>
                  <a:lnTo>
                    <a:pt x="270458" y="109819"/>
                  </a:lnTo>
                  <a:lnTo>
                    <a:pt x="233780" y="137117"/>
                  </a:lnTo>
                  <a:lnTo>
                    <a:pt x="199239" y="166967"/>
                  </a:lnTo>
                  <a:lnTo>
                    <a:pt x="166973" y="199232"/>
                  </a:lnTo>
                  <a:lnTo>
                    <a:pt x="137122" y="233773"/>
                  </a:lnTo>
                  <a:lnTo>
                    <a:pt x="109823" y="270450"/>
                  </a:lnTo>
                  <a:lnTo>
                    <a:pt x="85216" y="309125"/>
                  </a:lnTo>
                  <a:lnTo>
                    <a:pt x="63441" y="349660"/>
                  </a:lnTo>
                  <a:lnTo>
                    <a:pt x="44634" y="391915"/>
                  </a:lnTo>
                  <a:lnTo>
                    <a:pt x="28936" y="435751"/>
                  </a:lnTo>
                  <a:lnTo>
                    <a:pt x="16484" y="481031"/>
                  </a:lnTo>
                  <a:lnTo>
                    <a:pt x="7419" y="527615"/>
                  </a:lnTo>
                  <a:lnTo>
                    <a:pt x="1877" y="575365"/>
                  </a:lnTo>
                  <a:lnTo>
                    <a:pt x="0" y="624141"/>
                  </a:lnTo>
                  <a:lnTo>
                    <a:pt x="1877" y="672919"/>
                  </a:lnTo>
                  <a:lnTo>
                    <a:pt x="7419" y="720670"/>
                  </a:lnTo>
                  <a:lnTo>
                    <a:pt x="16484" y="767255"/>
                  </a:lnTo>
                  <a:lnTo>
                    <a:pt x="28936" y="812537"/>
                  </a:lnTo>
                  <a:lnTo>
                    <a:pt x="44634" y="856374"/>
                  </a:lnTo>
                  <a:lnTo>
                    <a:pt x="63441" y="898631"/>
                  </a:lnTo>
                  <a:lnTo>
                    <a:pt x="85216" y="939166"/>
                  </a:lnTo>
                  <a:lnTo>
                    <a:pt x="109823" y="977842"/>
                  </a:lnTo>
                  <a:lnTo>
                    <a:pt x="137122" y="1014520"/>
                  </a:lnTo>
                  <a:lnTo>
                    <a:pt x="166973" y="1049061"/>
                  </a:lnTo>
                  <a:lnTo>
                    <a:pt x="199239" y="1081326"/>
                  </a:lnTo>
                  <a:lnTo>
                    <a:pt x="233780" y="1111177"/>
                  </a:lnTo>
                  <a:lnTo>
                    <a:pt x="270458" y="1138475"/>
                  </a:lnTo>
                  <a:lnTo>
                    <a:pt x="309134" y="1163081"/>
                  </a:lnTo>
                  <a:lnTo>
                    <a:pt x="349670" y="1184856"/>
                  </a:lnTo>
                  <a:lnTo>
                    <a:pt x="391925" y="1203662"/>
                  </a:lnTo>
                  <a:lnTo>
                    <a:pt x="435763" y="1219360"/>
                  </a:lnTo>
                  <a:lnTo>
                    <a:pt x="481043" y="1231811"/>
                  </a:lnTo>
                  <a:lnTo>
                    <a:pt x="527628" y="1240876"/>
                  </a:lnTo>
                  <a:lnTo>
                    <a:pt x="575377" y="1246417"/>
                  </a:lnTo>
                  <a:lnTo>
                    <a:pt x="624154" y="1248295"/>
                  </a:lnTo>
                  <a:lnTo>
                    <a:pt x="672930" y="1246417"/>
                  </a:lnTo>
                  <a:lnTo>
                    <a:pt x="720680" y="1240876"/>
                  </a:lnTo>
                  <a:lnTo>
                    <a:pt x="767264" y="1231811"/>
                  </a:lnTo>
                  <a:lnTo>
                    <a:pt x="812544" y="1219360"/>
                  </a:lnTo>
                  <a:lnTo>
                    <a:pt x="856382" y="1203662"/>
                  </a:lnTo>
                  <a:lnTo>
                    <a:pt x="898638" y="1184856"/>
                  </a:lnTo>
                  <a:lnTo>
                    <a:pt x="939173" y="1163081"/>
                  </a:lnTo>
                  <a:lnTo>
                    <a:pt x="977849" y="1138475"/>
                  </a:lnTo>
                  <a:lnTo>
                    <a:pt x="1014527" y="1111177"/>
                  </a:lnTo>
                  <a:lnTo>
                    <a:pt x="1049069" y="1081326"/>
                  </a:lnTo>
                  <a:lnTo>
                    <a:pt x="1081334" y="1049061"/>
                  </a:lnTo>
                  <a:lnTo>
                    <a:pt x="1111186" y="1014520"/>
                  </a:lnTo>
                  <a:lnTo>
                    <a:pt x="1138484" y="977842"/>
                  </a:lnTo>
                  <a:lnTo>
                    <a:pt x="1163091" y="939166"/>
                  </a:lnTo>
                  <a:lnTo>
                    <a:pt x="1184867" y="898631"/>
                  </a:lnTo>
                  <a:lnTo>
                    <a:pt x="1203673" y="856374"/>
                  </a:lnTo>
                  <a:lnTo>
                    <a:pt x="1219372" y="812537"/>
                  </a:lnTo>
                  <a:lnTo>
                    <a:pt x="1231823" y="767255"/>
                  </a:lnTo>
                  <a:lnTo>
                    <a:pt x="1240889" y="720670"/>
                  </a:lnTo>
                  <a:lnTo>
                    <a:pt x="1246430" y="672919"/>
                  </a:lnTo>
                  <a:lnTo>
                    <a:pt x="1248308" y="624141"/>
                  </a:lnTo>
                  <a:lnTo>
                    <a:pt x="1246430" y="575365"/>
                  </a:lnTo>
                  <a:lnTo>
                    <a:pt x="1240889" y="527615"/>
                  </a:lnTo>
                  <a:lnTo>
                    <a:pt x="1231823" y="481031"/>
                  </a:lnTo>
                  <a:lnTo>
                    <a:pt x="1219372" y="435751"/>
                  </a:lnTo>
                  <a:lnTo>
                    <a:pt x="1203673" y="391915"/>
                  </a:lnTo>
                  <a:lnTo>
                    <a:pt x="1184867" y="349660"/>
                  </a:lnTo>
                  <a:lnTo>
                    <a:pt x="1163091" y="309125"/>
                  </a:lnTo>
                  <a:lnTo>
                    <a:pt x="1138484" y="270450"/>
                  </a:lnTo>
                  <a:lnTo>
                    <a:pt x="1111186" y="233773"/>
                  </a:lnTo>
                  <a:lnTo>
                    <a:pt x="1081334" y="199232"/>
                  </a:lnTo>
                  <a:lnTo>
                    <a:pt x="1049069" y="166967"/>
                  </a:lnTo>
                  <a:lnTo>
                    <a:pt x="1014527" y="137117"/>
                  </a:lnTo>
                  <a:lnTo>
                    <a:pt x="977849" y="109819"/>
                  </a:lnTo>
                  <a:lnTo>
                    <a:pt x="939173" y="85213"/>
                  </a:lnTo>
                  <a:lnTo>
                    <a:pt x="898638" y="63438"/>
                  </a:lnTo>
                  <a:lnTo>
                    <a:pt x="856382" y="44632"/>
                  </a:lnTo>
                  <a:lnTo>
                    <a:pt x="812544" y="28934"/>
                  </a:lnTo>
                  <a:lnTo>
                    <a:pt x="767264" y="16484"/>
                  </a:lnTo>
                  <a:lnTo>
                    <a:pt x="720680" y="7418"/>
                  </a:lnTo>
                  <a:lnTo>
                    <a:pt x="672930" y="1877"/>
                  </a:lnTo>
                  <a:lnTo>
                    <a:pt x="624154" y="0"/>
                  </a:lnTo>
                  <a:close/>
                </a:path>
              </a:pathLst>
            </a:custGeom>
            <a:solidFill>
              <a:srgbClr val="FFFFFF"/>
            </a:solidFill>
          </p:spPr>
          <p:txBody>
            <a:bodyPr wrap="square" lIns="0" tIns="0" rIns="0" bIns="0" rtlCol="0"/>
            <a:lstStyle/>
            <a:p>
              <a:endParaRPr/>
            </a:p>
          </p:txBody>
        </p:sp>
        <p:sp>
          <p:nvSpPr>
            <p:cNvPr id="5" name="object 5"/>
            <p:cNvSpPr/>
            <p:nvPr/>
          </p:nvSpPr>
          <p:spPr>
            <a:xfrm>
              <a:off x="9539522" y="422813"/>
              <a:ext cx="1015365" cy="1015365"/>
            </a:xfrm>
            <a:custGeom>
              <a:avLst/>
              <a:gdLst/>
              <a:ahLst/>
              <a:cxnLst/>
              <a:rect l="l" t="t" r="r" b="b"/>
              <a:pathLst>
                <a:path w="1015365" h="1015365">
                  <a:moveTo>
                    <a:pt x="507631" y="0"/>
                  </a:moveTo>
                  <a:lnTo>
                    <a:pt x="458744" y="2323"/>
                  </a:lnTo>
                  <a:lnTo>
                    <a:pt x="411171" y="9153"/>
                  </a:lnTo>
                  <a:lnTo>
                    <a:pt x="365125" y="20276"/>
                  </a:lnTo>
                  <a:lnTo>
                    <a:pt x="320820" y="35479"/>
                  </a:lnTo>
                  <a:lnTo>
                    <a:pt x="278467" y="54550"/>
                  </a:lnTo>
                  <a:lnTo>
                    <a:pt x="238280" y="77275"/>
                  </a:lnTo>
                  <a:lnTo>
                    <a:pt x="200471" y="103443"/>
                  </a:lnTo>
                  <a:lnTo>
                    <a:pt x="165254" y="132840"/>
                  </a:lnTo>
                  <a:lnTo>
                    <a:pt x="132840" y="165254"/>
                  </a:lnTo>
                  <a:lnTo>
                    <a:pt x="103443" y="200471"/>
                  </a:lnTo>
                  <a:lnTo>
                    <a:pt x="77275" y="238280"/>
                  </a:lnTo>
                  <a:lnTo>
                    <a:pt x="54550" y="278467"/>
                  </a:lnTo>
                  <a:lnTo>
                    <a:pt x="35479" y="320820"/>
                  </a:lnTo>
                  <a:lnTo>
                    <a:pt x="20276" y="365125"/>
                  </a:lnTo>
                  <a:lnTo>
                    <a:pt x="9153" y="411171"/>
                  </a:lnTo>
                  <a:lnTo>
                    <a:pt x="2323" y="458744"/>
                  </a:lnTo>
                  <a:lnTo>
                    <a:pt x="0" y="507631"/>
                  </a:lnTo>
                  <a:lnTo>
                    <a:pt x="2323" y="556519"/>
                  </a:lnTo>
                  <a:lnTo>
                    <a:pt x="9153" y="604092"/>
                  </a:lnTo>
                  <a:lnTo>
                    <a:pt x="20276" y="650137"/>
                  </a:lnTo>
                  <a:lnTo>
                    <a:pt x="35479" y="694443"/>
                  </a:lnTo>
                  <a:lnTo>
                    <a:pt x="54550" y="736795"/>
                  </a:lnTo>
                  <a:lnTo>
                    <a:pt x="77275" y="776982"/>
                  </a:lnTo>
                  <a:lnTo>
                    <a:pt x="103443" y="814791"/>
                  </a:lnTo>
                  <a:lnTo>
                    <a:pt x="132840" y="850009"/>
                  </a:lnTo>
                  <a:lnTo>
                    <a:pt x="165254" y="882422"/>
                  </a:lnTo>
                  <a:lnTo>
                    <a:pt x="200471" y="911819"/>
                  </a:lnTo>
                  <a:lnTo>
                    <a:pt x="238280" y="937987"/>
                  </a:lnTo>
                  <a:lnTo>
                    <a:pt x="278467" y="960713"/>
                  </a:lnTo>
                  <a:lnTo>
                    <a:pt x="320820" y="979783"/>
                  </a:lnTo>
                  <a:lnTo>
                    <a:pt x="365125" y="994987"/>
                  </a:lnTo>
                  <a:lnTo>
                    <a:pt x="411171" y="1006109"/>
                  </a:lnTo>
                  <a:lnTo>
                    <a:pt x="458744" y="1012939"/>
                  </a:lnTo>
                  <a:lnTo>
                    <a:pt x="507631" y="1015263"/>
                  </a:lnTo>
                  <a:lnTo>
                    <a:pt x="556519" y="1012939"/>
                  </a:lnTo>
                  <a:lnTo>
                    <a:pt x="604092" y="1006109"/>
                  </a:lnTo>
                  <a:lnTo>
                    <a:pt x="650137" y="994987"/>
                  </a:lnTo>
                  <a:lnTo>
                    <a:pt x="694443" y="979783"/>
                  </a:lnTo>
                  <a:lnTo>
                    <a:pt x="736795" y="960713"/>
                  </a:lnTo>
                  <a:lnTo>
                    <a:pt x="776982" y="937987"/>
                  </a:lnTo>
                  <a:lnTo>
                    <a:pt x="814791" y="911819"/>
                  </a:lnTo>
                  <a:lnTo>
                    <a:pt x="850009" y="882422"/>
                  </a:lnTo>
                  <a:lnTo>
                    <a:pt x="882422" y="850009"/>
                  </a:lnTo>
                  <a:lnTo>
                    <a:pt x="911819" y="814791"/>
                  </a:lnTo>
                  <a:lnTo>
                    <a:pt x="937987" y="776982"/>
                  </a:lnTo>
                  <a:lnTo>
                    <a:pt x="960713" y="736795"/>
                  </a:lnTo>
                  <a:lnTo>
                    <a:pt x="979783" y="694443"/>
                  </a:lnTo>
                  <a:lnTo>
                    <a:pt x="994987" y="650137"/>
                  </a:lnTo>
                  <a:lnTo>
                    <a:pt x="1006109" y="604092"/>
                  </a:lnTo>
                  <a:lnTo>
                    <a:pt x="1012939" y="556519"/>
                  </a:lnTo>
                  <a:lnTo>
                    <a:pt x="1015263" y="507631"/>
                  </a:lnTo>
                  <a:lnTo>
                    <a:pt x="1012939" y="458744"/>
                  </a:lnTo>
                  <a:lnTo>
                    <a:pt x="1006109" y="411171"/>
                  </a:lnTo>
                  <a:lnTo>
                    <a:pt x="994987" y="365125"/>
                  </a:lnTo>
                  <a:lnTo>
                    <a:pt x="979783" y="320820"/>
                  </a:lnTo>
                  <a:lnTo>
                    <a:pt x="960713" y="278467"/>
                  </a:lnTo>
                  <a:lnTo>
                    <a:pt x="937987" y="238280"/>
                  </a:lnTo>
                  <a:lnTo>
                    <a:pt x="911819" y="200471"/>
                  </a:lnTo>
                  <a:lnTo>
                    <a:pt x="882422" y="165254"/>
                  </a:lnTo>
                  <a:lnTo>
                    <a:pt x="850009" y="132840"/>
                  </a:lnTo>
                  <a:lnTo>
                    <a:pt x="814791" y="103443"/>
                  </a:lnTo>
                  <a:lnTo>
                    <a:pt x="776982" y="77275"/>
                  </a:lnTo>
                  <a:lnTo>
                    <a:pt x="736795" y="54550"/>
                  </a:lnTo>
                  <a:lnTo>
                    <a:pt x="694443" y="35479"/>
                  </a:lnTo>
                  <a:lnTo>
                    <a:pt x="650137" y="20276"/>
                  </a:lnTo>
                  <a:lnTo>
                    <a:pt x="604092" y="9153"/>
                  </a:lnTo>
                  <a:lnTo>
                    <a:pt x="556519" y="2323"/>
                  </a:lnTo>
                  <a:lnTo>
                    <a:pt x="507631" y="0"/>
                  </a:lnTo>
                  <a:close/>
                </a:path>
              </a:pathLst>
            </a:custGeom>
            <a:solidFill>
              <a:srgbClr val="CCECFC"/>
            </a:solidFill>
          </p:spPr>
          <p:txBody>
            <a:bodyPr wrap="square" lIns="0" tIns="0" rIns="0" bIns="0" rtlCol="0"/>
            <a:lstStyle/>
            <a:p>
              <a:endParaRPr/>
            </a:p>
          </p:txBody>
        </p:sp>
        <p:sp>
          <p:nvSpPr>
            <p:cNvPr id="6" name="object 6"/>
            <p:cNvSpPr/>
            <p:nvPr/>
          </p:nvSpPr>
          <p:spPr>
            <a:xfrm>
              <a:off x="9589723" y="473020"/>
              <a:ext cx="915035" cy="915035"/>
            </a:xfrm>
            <a:custGeom>
              <a:avLst/>
              <a:gdLst/>
              <a:ahLst/>
              <a:cxnLst/>
              <a:rect l="l" t="t" r="r" b="b"/>
              <a:pathLst>
                <a:path w="915034" h="915035">
                  <a:moveTo>
                    <a:pt x="457428" y="0"/>
                  </a:moveTo>
                  <a:lnTo>
                    <a:pt x="410659" y="2361"/>
                  </a:lnTo>
                  <a:lnTo>
                    <a:pt x="365241" y="9292"/>
                  </a:lnTo>
                  <a:lnTo>
                    <a:pt x="321404" y="20564"/>
                  </a:lnTo>
                  <a:lnTo>
                    <a:pt x="279377" y="35945"/>
                  </a:lnTo>
                  <a:lnTo>
                    <a:pt x="239392" y="55206"/>
                  </a:lnTo>
                  <a:lnTo>
                    <a:pt x="201676" y="78118"/>
                  </a:lnTo>
                  <a:lnTo>
                    <a:pt x="166462" y="104450"/>
                  </a:lnTo>
                  <a:lnTo>
                    <a:pt x="133978" y="133972"/>
                  </a:lnTo>
                  <a:lnTo>
                    <a:pt x="104455" y="166455"/>
                  </a:lnTo>
                  <a:lnTo>
                    <a:pt x="78122" y="201668"/>
                  </a:lnTo>
                  <a:lnTo>
                    <a:pt x="55209" y="239382"/>
                  </a:lnTo>
                  <a:lnTo>
                    <a:pt x="35947" y="279367"/>
                  </a:lnTo>
                  <a:lnTo>
                    <a:pt x="20565" y="321392"/>
                  </a:lnTo>
                  <a:lnTo>
                    <a:pt x="9293" y="365229"/>
                  </a:lnTo>
                  <a:lnTo>
                    <a:pt x="2361" y="410647"/>
                  </a:lnTo>
                  <a:lnTo>
                    <a:pt x="0" y="457415"/>
                  </a:lnTo>
                  <a:lnTo>
                    <a:pt x="2361" y="504187"/>
                  </a:lnTo>
                  <a:lnTo>
                    <a:pt x="9293" y="549606"/>
                  </a:lnTo>
                  <a:lnTo>
                    <a:pt x="20565" y="593444"/>
                  </a:lnTo>
                  <a:lnTo>
                    <a:pt x="35947" y="635472"/>
                  </a:lnTo>
                  <a:lnTo>
                    <a:pt x="55209" y="675458"/>
                  </a:lnTo>
                  <a:lnTo>
                    <a:pt x="78122" y="713173"/>
                  </a:lnTo>
                  <a:lnTo>
                    <a:pt x="104455" y="748387"/>
                  </a:lnTo>
                  <a:lnTo>
                    <a:pt x="133978" y="780870"/>
                  </a:lnTo>
                  <a:lnTo>
                    <a:pt x="166462" y="810393"/>
                  </a:lnTo>
                  <a:lnTo>
                    <a:pt x="201676" y="836725"/>
                  </a:lnTo>
                  <a:lnTo>
                    <a:pt x="239392" y="859637"/>
                  </a:lnTo>
                  <a:lnTo>
                    <a:pt x="279377" y="878898"/>
                  </a:lnTo>
                  <a:lnTo>
                    <a:pt x="321404" y="894280"/>
                  </a:lnTo>
                  <a:lnTo>
                    <a:pt x="365241" y="905551"/>
                  </a:lnTo>
                  <a:lnTo>
                    <a:pt x="410659" y="912482"/>
                  </a:lnTo>
                  <a:lnTo>
                    <a:pt x="457428" y="914844"/>
                  </a:lnTo>
                  <a:lnTo>
                    <a:pt x="504197" y="912482"/>
                  </a:lnTo>
                  <a:lnTo>
                    <a:pt x="549615" y="905551"/>
                  </a:lnTo>
                  <a:lnTo>
                    <a:pt x="593452" y="894280"/>
                  </a:lnTo>
                  <a:lnTo>
                    <a:pt x="635479" y="878898"/>
                  </a:lnTo>
                  <a:lnTo>
                    <a:pt x="675465" y="859637"/>
                  </a:lnTo>
                  <a:lnTo>
                    <a:pt x="713180" y="836725"/>
                  </a:lnTo>
                  <a:lnTo>
                    <a:pt x="748394" y="810393"/>
                  </a:lnTo>
                  <a:lnTo>
                    <a:pt x="780878" y="780870"/>
                  </a:lnTo>
                  <a:lnTo>
                    <a:pt x="810401" y="748387"/>
                  </a:lnTo>
                  <a:lnTo>
                    <a:pt x="836734" y="713173"/>
                  </a:lnTo>
                  <a:lnTo>
                    <a:pt x="859647" y="675458"/>
                  </a:lnTo>
                  <a:lnTo>
                    <a:pt x="878909" y="635472"/>
                  </a:lnTo>
                  <a:lnTo>
                    <a:pt x="894291" y="593444"/>
                  </a:lnTo>
                  <a:lnTo>
                    <a:pt x="905563" y="549606"/>
                  </a:lnTo>
                  <a:lnTo>
                    <a:pt x="912495" y="504187"/>
                  </a:lnTo>
                  <a:lnTo>
                    <a:pt x="914857" y="457415"/>
                  </a:lnTo>
                  <a:lnTo>
                    <a:pt x="912495" y="410647"/>
                  </a:lnTo>
                  <a:lnTo>
                    <a:pt x="905563" y="365229"/>
                  </a:lnTo>
                  <a:lnTo>
                    <a:pt x="894291" y="321392"/>
                  </a:lnTo>
                  <a:lnTo>
                    <a:pt x="878909" y="279367"/>
                  </a:lnTo>
                  <a:lnTo>
                    <a:pt x="859647" y="239382"/>
                  </a:lnTo>
                  <a:lnTo>
                    <a:pt x="836734" y="201668"/>
                  </a:lnTo>
                  <a:lnTo>
                    <a:pt x="810401" y="166455"/>
                  </a:lnTo>
                  <a:lnTo>
                    <a:pt x="780878" y="133972"/>
                  </a:lnTo>
                  <a:lnTo>
                    <a:pt x="748394" y="104450"/>
                  </a:lnTo>
                  <a:lnTo>
                    <a:pt x="713180" y="78118"/>
                  </a:lnTo>
                  <a:lnTo>
                    <a:pt x="675465" y="55206"/>
                  </a:lnTo>
                  <a:lnTo>
                    <a:pt x="635479" y="35945"/>
                  </a:lnTo>
                  <a:lnTo>
                    <a:pt x="593452" y="20564"/>
                  </a:lnTo>
                  <a:lnTo>
                    <a:pt x="549615" y="9292"/>
                  </a:lnTo>
                  <a:lnTo>
                    <a:pt x="504197" y="2361"/>
                  </a:lnTo>
                  <a:lnTo>
                    <a:pt x="457428" y="0"/>
                  </a:lnTo>
                  <a:close/>
                </a:path>
              </a:pathLst>
            </a:custGeom>
            <a:solidFill>
              <a:srgbClr val="87D6F8"/>
            </a:solidFill>
          </p:spPr>
          <p:txBody>
            <a:bodyPr wrap="square" lIns="0" tIns="0" rIns="0" bIns="0" rtlCol="0"/>
            <a:lstStyle/>
            <a:p>
              <a:endParaRPr/>
            </a:p>
          </p:txBody>
        </p:sp>
        <p:sp>
          <p:nvSpPr>
            <p:cNvPr id="8" name="object 8"/>
            <p:cNvSpPr/>
            <p:nvPr/>
          </p:nvSpPr>
          <p:spPr>
            <a:xfrm>
              <a:off x="7398004" y="5164304"/>
              <a:ext cx="1718995" cy="2347199"/>
            </a:xfrm>
            <a:prstGeom prst="rect">
              <a:avLst/>
            </a:prstGeom>
            <a:blipFill>
              <a:blip r:embed="rId2" cstate="print"/>
              <a:stretch>
                <a:fillRect/>
              </a:stretch>
            </a:blipFill>
          </p:spPr>
          <p:txBody>
            <a:bodyPr wrap="square" lIns="0" tIns="0" rIns="0" bIns="0" rtlCol="0"/>
            <a:lstStyle/>
            <a:p>
              <a:endParaRPr/>
            </a:p>
          </p:txBody>
        </p:sp>
        <p:sp>
          <p:nvSpPr>
            <p:cNvPr id="9" name="object 9"/>
            <p:cNvSpPr txBox="1"/>
            <p:nvPr/>
          </p:nvSpPr>
          <p:spPr>
            <a:xfrm>
              <a:off x="6371252" y="1711325"/>
              <a:ext cx="3690620" cy="628377"/>
            </a:xfrm>
            <a:prstGeom prst="rect">
              <a:avLst/>
            </a:prstGeom>
          </p:spPr>
          <p:txBody>
            <a:bodyPr vert="horz" wrap="square" lIns="0" tIns="12700" rIns="0" bIns="0" rtlCol="0">
              <a:spAutoFit/>
            </a:bodyPr>
            <a:lstStyle/>
            <a:p>
              <a:pPr marL="12700" marR="5080" indent="107950" algn="just">
                <a:spcBef>
                  <a:spcPts val="100"/>
                </a:spcBef>
              </a:pPr>
              <a:r>
                <a:rPr lang="es-ES" sz="800" dirty="0">
                  <a:latin typeface="Arial Unicode MS"/>
                  <a:cs typeface="Arial Unicode MS"/>
                </a:rPr>
                <a:t>John Wannamaker, quien era el rey de los centros comerciales en Estados Unidos, recibió una llamada del presidente del gobierno. Le pidió que asumiera el cargo de Ministro de Comercio e Industria por sus destacadas habilidades de gestión. Sin embargo, se negó con una sola palabra. Cuando el presidente preguntó por qué, él respondió:</a:t>
              </a:r>
              <a:endParaRPr sz="800" dirty="0">
                <a:latin typeface="Arial Unicode MS"/>
                <a:cs typeface="Arial Unicode MS"/>
              </a:endParaRPr>
            </a:p>
          </p:txBody>
        </p:sp>
        <p:sp>
          <p:nvSpPr>
            <p:cNvPr id="10" name="object 10"/>
            <p:cNvSpPr txBox="1"/>
            <p:nvPr/>
          </p:nvSpPr>
          <p:spPr>
            <a:xfrm>
              <a:off x="6371252" y="2428564"/>
              <a:ext cx="3690620" cy="382156"/>
            </a:xfrm>
            <a:prstGeom prst="rect">
              <a:avLst/>
            </a:prstGeom>
          </p:spPr>
          <p:txBody>
            <a:bodyPr vert="horz" wrap="square" lIns="0" tIns="12700" rIns="0" bIns="0" rtlCol="0">
              <a:spAutoFit/>
            </a:bodyPr>
            <a:lstStyle/>
            <a:p>
              <a:pPr marL="12700" marR="5080" indent="107950" algn="just">
                <a:spcBef>
                  <a:spcPts val="100"/>
                </a:spcBef>
              </a:pPr>
              <a:r>
                <a:rPr lang="es-ES" sz="800" dirty="0">
                  <a:latin typeface="Arial Unicode MS"/>
                  <a:cs typeface="Arial Unicode MS"/>
                </a:rPr>
                <a:t>"Soy maestro de la escuela de la iglesia, ¿qué hago si me convierto en ministro y no puedo enseñar a mis niños porque estoy ocupado por el trabajo del país?"</a:t>
              </a:r>
            </a:p>
          </p:txBody>
        </p:sp>
        <p:sp>
          <p:nvSpPr>
            <p:cNvPr id="11" name="object 11"/>
            <p:cNvSpPr txBox="1"/>
            <p:nvPr/>
          </p:nvSpPr>
          <p:spPr>
            <a:xfrm>
              <a:off x="6371252" y="2886920"/>
              <a:ext cx="3691254" cy="628377"/>
            </a:xfrm>
            <a:prstGeom prst="rect">
              <a:avLst/>
            </a:prstGeom>
          </p:spPr>
          <p:txBody>
            <a:bodyPr vert="horz" wrap="square" lIns="0" tIns="12700" rIns="0" bIns="0" rtlCol="0">
              <a:spAutoFit/>
            </a:bodyPr>
            <a:lstStyle/>
            <a:p>
              <a:pPr marL="12700" marR="5080" indent="107950" algn="just">
                <a:spcBef>
                  <a:spcPts val="100"/>
                </a:spcBef>
              </a:pPr>
              <a:r>
                <a:rPr lang="es-ES" sz="800" dirty="0">
                  <a:latin typeface="Arial Unicode MS"/>
                  <a:cs typeface="Arial Unicode MS"/>
                </a:rPr>
                <a:t>Entonces, el presidente hizo la promesa de que podría continuar sirviendo como maestro de escuela de la iglesia sin importar qué, y asumió el puesto de ministro. Cuando un periodista se reunió con él y le preguntó si una posición ministerial estadounidense era inferior a la de un maestro de escuela de la iglesia, su respuesta fue:</a:t>
              </a:r>
            </a:p>
          </p:txBody>
        </p:sp>
        <p:sp>
          <p:nvSpPr>
            <p:cNvPr id="12" name="object 12"/>
            <p:cNvSpPr txBox="1"/>
            <p:nvPr/>
          </p:nvSpPr>
          <p:spPr>
            <a:xfrm>
              <a:off x="6364892" y="3611184"/>
              <a:ext cx="3690620" cy="628377"/>
            </a:xfrm>
            <a:prstGeom prst="rect">
              <a:avLst/>
            </a:prstGeom>
          </p:spPr>
          <p:txBody>
            <a:bodyPr vert="horz" wrap="square" lIns="0" tIns="12700" rIns="0" bIns="0" rtlCol="0">
              <a:spAutoFit/>
            </a:bodyPr>
            <a:lstStyle/>
            <a:p>
              <a:pPr marL="12700" marR="5080" indent="107950" algn="just">
                <a:spcBef>
                  <a:spcPts val="100"/>
                </a:spcBef>
              </a:pPr>
              <a:r>
                <a:rPr lang="es-ES" sz="800" dirty="0">
                  <a:latin typeface="Arial Unicode MS"/>
                  <a:cs typeface="Arial Unicode MS"/>
                </a:rPr>
                <a:t>"Eso es porque el trabajo del maestro de escuela de la iglesia es mi trabajo principal y el trabajo ministerial es mi trabajo secundario. El trabajo de maestro de escuela de la iglesia que Dios me ha llamado y confiado es mi trabajo principal de toda mi vida, y el trabajo ministerial que terminaré dentro de unos años por orden del presidente ¿podrá ser mi trabajo principal?”</a:t>
              </a:r>
            </a:p>
          </p:txBody>
        </p:sp>
        <p:sp>
          <p:nvSpPr>
            <p:cNvPr id="13" name="object 13"/>
            <p:cNvSpPr txBox="1"/>
            <p:nvPr/>
          </p:nvSpPr>
          <p:spPr>
            <a:xfrm>
              <a:off x="6371252" y="4334720"/>
              <a:ext cx="3690620" cy="505267"/>
            </a:xfrm>
            <a:prstGeom prst="rect">
              <a:avLst/>
            </a:prstGeom>
          </p:spPr>
          <p:txBody>
            <a:bodyPr vert="horz" wrap="square" lIns="0" tIns="12700" rIns="0" bIns="0" rtlCol="0">
              <a:spAutoFit/>
            </a:bodyPr>
            <a:lstStyle/>
            <a:p>
              <a:pPr marL="12700" marR="5080" indent="107950" algn="just">
                <a:spcBef>
                  <a:spcPts val="100"/>
                </a:spcBef>
              </a:pPr>
              <a:r>
                <a:rPr lang="es-ES" sz="800" dirty="0">
                  <a:latin typeface="Arial Unicode MS"/>
                  <a:cs typeface="Arial Unicode MS"/>
                </a:rPr>
                <a:t>¿No deberíamos tener un fuerte sentido de vocación, no pensando que somos llamados a hacer la obra de Dios ahora como una experiencia temporal que experimentamos solo brevemente en nuestra juventud, sino como un trabajo principal de por vida hasta que nuestro cabello oscuro se vuelva canoso?</a:t>
              </a:r>
            </a:p>
          </p:txBody>
        </p:sp>
        <p:sp>
          <p:nvSpPr>
            <p:cNvPr id="14" name="object 14"/>
            <p:cNvSpPr/>
            <p:nvPr/>
          </p:nvSpPr>
          <p:spPr>
            <a:xfrm>
              <a:off x="6812402" y="1410092"/>
              <a:ext cx="3197225" cy="0"/>
            </a:xfrm>
            <a:custGeom>
              <a:avLst/>
              <a:gdLst/>
              <a:ahLst/>
              <a:cxnLst/>
              <a:rect l="l" t="t" r="r" b="b"/>
              <a:pathLst>
                <a:path w="3197225">
                  <a:moveTo>
                    <a:pt x="0" y="0"/>
                  </a:moveTo>
                  <a:lnTo>
                    <a:pt x="3197199" y="0"/>
                  </a:lnTo>
                </a:path>
              </a:pathLst>
            </a:custGeom>
            <a:ln w="50393">
              <a:solidFill>
                <a:srgbClr val="CCECFC"/>
              </a:solidFill>
            </a:ln>
          </p:spPr>
          <p:txBody>
            <a:bodyPr wrap="square" lIns="0" tIns="0" rIns="0" bIns="0" rtlCol="0"/>
            <a:lstStyle/>
            <a:p>
              <a:endParaRPr/>
            </a:p>
          </p:txBody>
        </p:sp>
        <p:sp>
          <p:nvSpPr>
            <p:cNvPr id="15" name="object 15"/>
            <p:cNvSpPr/>
            <p:nvPr/>
          </p:nvSpPr>
          <p:spPr>
            <a:xfrm>
              <a:off x="6466202" y="1205340"/>
              <a:ext cx="510540" cy="230504"/>
            </a:xfrm>
            <a:custGeom>
              <a:avLst/>
              <a:gdLst/>
              <a:ahLst/>
              <a:cxnLst/>
              <a:rect l="l" t="t" r="r" b="b"/>
              <a:pathLst>
                <a:path w="510540" h="230505">
                  <a:moveTo>
                    <a:pt x="510298" y="0"/>
                  </a:moveTo>
                  <a:lnTo>
                    <a:pt x="255587" y="111125"/>
                  </a:lnTo>
                  <a:lnTo>
                    <a:pt x="0" y="229946"/>
                  </a:lnTo>
                  <a:lnTo>
                    <a:pt x="510298" y="229946"/>
                  </a:lnTo>
                  <a:lnTo>
                    <a:pt x="510298" y="0"/>
                  </a:lnTo>
                  <a:close/>
                </a:path>
              </a:pathLst>
            </a:custGeom>
            <a:solidFill>
              <a:srgbClr val="CCECFC"/>
            </a:solidFill>
          </p:spPr>
          <p:txBody>
            <a:bodyPr wrap="square" lIns="0" tIns="0" rIns="0" bIns="0" rtlCol="0"/>
            <a:lstStyle/>
            <a:p>
              <a:endParaRPr/>
            </a:p>
          </p:txBody>
        </p:sp>
        <p:sp>
          <p:nvSpPr>
            <p:cNvPr id="16" name="object 16"/>
            <p:cNvSpPr txBox="1"/>
            <p:nvPr/>
          </p:nvSpPr>
          <p:spPr>
            <a:xfrm>
              <a:off x="6856019" y="994384"/>
              <a:ext cx="2802964" cy="351378"/>
            </a:xfrm>
            <a:prstGeom prst="rect">
              <a:avLst/>
            </a:prstGeom>
          </p:spPr>
          <p:txBody>
            <a:bodyPr vert="horz" wrap="square" lIns="0" tIns="12700" rIns="0" bIns="0" rtlCol="0">
              <a:spAutoFit/>
            </a:bodyPr>
            <a:lstStyle/>
            <a:p>
              <a:pPr marL="12700" algn="ctr">
                <a:lnSpc>
                  <a:spcPct val="100000"/>
                </a:lnSpc>
                <a:spcBef>
                  <a:spcPts val="100"/>
                </a:spcBef>
              </a:pPr>
              <a:r>
                <a:rPr lang="es-ES" sz="1100" dirty="0">
                  <a:latin typeface="Arial Unicode MS"/>
                  <a:cs typeface="Arial Unicode MS"/>
                </a:rPr>
                <a:t>El trabajo principal del rey de los centros comerciales, John Wannamaker</a:t>
              </a:r>
            </a:p>
          </p:txBody>
        </p:sp>
        <p:sp>
          <p:nvSpPr>
            <p:cNvPr id="17" name="object 17"/>
            <p:cNvSpPr/>
            <p:nvPr/>
          </p:nvSpPr>
          <p:spPr>
            <a:xfrm>
              <a:off x="436195" y="777193"/>
              <a:ext cx="4384040" cy="6696075"/>
            </a:xfrm>
            <a:custGeom>
              <a:avLst/>
              <a:gdLst/>
              <a:ahLst/>
              <a:cxnLst/>
              <a:rect l="l" t="t" r="r" b="b"/>
              <a:pathLst>
                <a:path w="4384040" h="6696075">
                  <a:moveTo>
                    <a:pt x="4131500" y="0"/>
                  </a:moveTo>
                  <a:lnTo>
                    <a:pt x="252006" y="0"/>
                  </a:lnTo>
                  <a:lnTo>
                    <a:pt x="206707" y="4060"/>
                  </a:lnTo>
                  <a:lnTo>
                    <a:pt x="164072" y="15765"/>
                  </a:lnTo>
                  <a:lnTo>
                    <a:pt x="124813" y="34405"/>
                  </a:lnTo>
                  <a:lnTo>
                    <a:pt x="89641" y="59267"/>
                  </a:lnTo>
                  <a:lnTo>
                    <a:pt x="59268" y="89639"/>
                  </a:lnTo>
                  <a:lnTo>
                    <a:pt x="34406" y="124809"/>
                  </a:lnTo>
                  <a:lnTo>
                    <a:pt x="15766" y="164066"/>
                  </a:lnTo>
                  <a:lnTo>
                    <a:pt x="4060" y="206698"/>
                  </a:lnTo>
                  <a:lnTo>
                    <a:pt x="0" y="251993"/>
                  </a:lnTo>
                  <a:lnTo>
                    <a:pt x="0" y="6443903"/>
                  </a:lnTo>
                  <a:lnTo>
                    <a:pt x="4060" y="6489201"/>
                  </a:lnTo>
                  <a:lnTo>
                    <a:pt x="15766" y="6531835"/>
                  </a:lnTo>
                  <a:lnTo>
                    <a:pt x="34406" y="6571092"/>
                  </a:lnTo>
                  <a:lnTo>
                    <a:pt x="59268" y="6606262"/>
                  </a:lnTo>
                  <a:lnTo>
                    <a:pt x="89641" y="6636633"/>
                  </a:lnTo>
                  <a:lnTo>
                    <a:pt x="124813" y="6661494"/>
                  </a:lnTo>
                  <a:lnTo>
                    <a:pt x="164072" y="6680132"/>
                  </a:lnTo>
                  <a:lnTo>
                    <a:pt x="206707" y="6691837"/>
                  </a:lnTo>
                  <a:lnTo>
                    <a:pt x="252006" y="6695897"/>
                  </a:lnTo>
                  <a:lnTo>
                    <a:pt x="4131500" y="6695897"/>
                  </a:lnTo>
                  <a:lnTo>
                    <a:pt x="4176798" y="6691837"/>
                  </a:lnTo>
                  <a:lnTo>
                    <a:pt x="4219433" y="6680132"/>
                  </a:lnTo>
                  <a:lnTo>
                    <a:pt x="4258692" y="6661494"/>
                  </a:lnTo>
                  <a:lnTo>
                    <a:pt x="4293864" y="6636633"/>
                  </a:lnTo>
                  <a:lnTo>
                    <a:pt x="4324237" y="6606262"/>
                  </a:lnTo>
                  <a:lnTo>
                    <a:pt x="4349100" y="6571092"/>
                  </a:lnTo>
                  <a:lnTo>
                    <a:pt x="4367740" y="6531835"/>
                  </a:lnTo>
                  <a:lnTo>
                    <a:pt x="4379446" y="6489201"/>
                  </a:lnTo>
                  <a:lnTo>
                    <a:pt x="4383506" y="6443903"/>
                  </a:lnTo>
                  <a:lnTo>
                    <a:pt x="4383506" y="251993"/>
                  </a:lnTo>
                  <a:lnTo>
                    <a:pt x="4379446" y="206698"/>
                  </a:lnTo>
                  <a:lnTo>
                    <a:pt x="4367740" y="164066"/>
                  </a:lnTo>
                  <a:lnTo>
                    <a:pt x="4349100" y="124809"/>
                  </a:lnTo>
                  <a:lnTo>
                    <a:pt x="4324237" y="89639"/>
                  </a:lnTo>
                  <a:lnTo>
                    <a:pt x="4293864" y="59267"/>
                  </a:lnTo>
                  <a:lnTo>
                    <a:pt x="4258692" y="34405"/>
                  </a:lnTo>
                  <a:lnTo>
                    <a:pt x="4219433" y="15765"/>
                  </a:lnTo>
                  <a:lnTo>
                    <a:pt x="4176798" y="4060"/>
                  </a:lnTo>
                  <a:lnTo>
                    <a:pt x="4131500" y="0"/>
                  </a:lnTo>
                  <a:close/>
                </a:path>
              </a:pathLst>
            </a:custGeom>
            <a:solidFill>
              <a:srgbClr val="CCECFC"/>
            </a:solidFill>
          </p:spPr>
          <p:txBody>
            <a:bodyPr wrap="square" lIns="0" tIns="0" rIns="0" bIns="0" rtlCol="0"/>
            <a:lstStyle/>
            <a:p>
              <a:endParaRPr/>
            </a:p>
          </p:txBody>
        </p:sp>
        <p:sp>
          <p:nvSpPr>
            <p:cNvPr id="18" name="object 18"/>
            <p:cNvSpPr/>
            <p:nvPr/>
          </p:nvSpPr>
          <p:spPr>
            <a:xfrm>
              <a:off x="616196" y="957194"/>
              <a:ext cx="4023995" cy="6336030"/>
            </a:xfrm>
            <a:custGeom>
              <a:avLst/>
              <a:gdLst/>
              <a:ahLst/>
              <a:cxnLst/>
              <a:rect l="l" t="t" r="r" b="b"/>
              <a:pathLst>
                <a:path w="4023995" h="6336030">
                  <a:moveTo>
                    <a:pt x="3879507" y="0"/>
                  </a:moveTo>
                  <a:lnTo>
                    <a:pt x="144005" y="0"/>
                  </a:lnTo>
                  <a:lnTo>
                    <a:pt x="98490" y="7341"/>
                  </a:lnTo>
                  <a:lnTo>
                    <a:pt x="58959" y="27785"/>
                  </a:lnTo>
                  <a:lnTo>
                    <a:pt x="27785" y="58956"/>
                  </a:lnTo>
                  <a:lnTo>
                    <a:pt x="7341" y="98483"/>
                  </a:lnTo>
                  <a:lnTo>
                    <a:pt x="0" y="143992"/>
                  </a:lnTo>
                  <a:lnTo>
                    <a:pt x="0" y="6191897"/>
                  </a:lnTo>
                  <a:lnTo>
                    <a:pt x="7341" y="6237412"/>
                  </a:lnTo>
                  <a:lnTo>
                    <a:pt x="27785" y="6276943"/>
                  </a:lnTo>
                  <a:lnTo>
                    <a:pt x="58959" y="6308117"/>
                  </a:lnTo>
                  <a:lnTo>
                    <a:pt x="98490" y="6328561"/>
                  </a:lnTo>
                  <a:lnTo>
                    <a:pt x="144005" y="6335903"/>
                  </a:lnTo>
                  <a:lnTo>
                    <a:pt x="3879507" y="6335903"/>
                  </a:lnTo>
                  <a:lnTo>
                    <a:pt x="3925020" y="6328561"/>
                  </a:lnTo>
                  <a:lnTo>
                    <a:pt x="3964548" y="6308117"/>
                  </a:lnTo>
                  <a:lnTo>
                    <a:pt x="3995718" y="6276943"/>
                  </a:lnTo>
                  <a:lnTo>
                    <a:pt x="4016159" y="6237412"/>
                  </a:lnTo>
                  <a:lnTo>
                    <a:pt x="4023499" y="6191897"/>
                  </a:lnTo>
                  <a:lnTo>
                    <a:pt x="4023499" y="143992"/>
                  </a:lnTo>
                  <a:lnTo>
                    <a:pt x="4016159" y="98483"/>
                  </a:lnTo>
                  <a:lnTo>
                    <a:pt x="3995718" y="58956"/>
                  </a:lnTo>
                  <a:lnTo>
                    <a:pt x="3964548" y="27785"/>
                  </a:lnTo>
                  <a:lnTo>
                    <a:pt x="3925020" y="7341"/>
                  </a:lnTo>
                  <a:lnTo>
                    <a:pt x="3879507" y="0"/>
                  </a:lnTo>
                  <a:close/>
                </a:path>
              </a:pathLst>
            </a:custGeom>
            <a:solidFill>
              <a:srgbClr val="FFFFFF"/>
            </a:solidFill>
          </p:spPr>
          <p:txBody>
            <a:bodyPr wrap="square" lIns="0" tIns="0" rIns="0" bIns="0" rtlCol="0"/>
            <a:lstStyle/>
            <a:p>
              <a:endParaRPr/>
            </a:p>
          </p:txBody>
        </p:sp>
        <p:sp>
          <p:nvSpPr>
            <p:cNvPr id="19" name="object 19"/>
            <p:cNvSpPr/>
            <p:nvPr/>
          </p:nvSpPr>
          <p:spPr>
            <a:xfrm>
              <a:off x="292997" y="306294"/>
              <a:ext cx="1248410" cy="1248410"/>
            </a:xfrm>
            <a:custGeom>
              <a:avLst/>
              <a:gdLst/>
              <a:ahLst/>
              <a:cxnLst/>
              <a:rect l="l" t="t" r="r" b="b"/>
              <a:pathLst>
                <a:path w="1248410" h="1248410">
                  <a:moveTo>
                    <a:pt x="624154" y="0"/>
                  </a:moveTo>
                  <a:lnTo>
                    <a:pt x="575377" y="1877"/>
                  </a:lnTo>
                  <a:lnTo>
                    <a:pt x="527628" y="7418"/>
                  </a:lnTo>
                  <a:lnTo>
                    <a:pt x="481043" y="16484"/>
                  </a:lnTo>
                  <a:lnTo>
                    <a:pt x="435763" y="28934"/>
                  </a:lnTo>
                  <a:lnTo>
                    <a:pt x="391925" y="44632"/>
                  </a:lnTo>
                  <a:lnTo>
                    <a:pt x="349670" y="63438"/>
                  </a:lnTo>
                  <a:lnTo>
                    <a:pt x="309134" y="85213"/>
                  </a:lnTo>
                  <a:lnTo>
                    <a:pt x="270458" y="109819"/>
                  </a:lnTo>
                  <a:lnTo>
                    <a:pt x="233780" y="137117"/>
                  </a:lnTo>
                  <a:lnTo>
                    <a:pt x="199239" y="166967"/>
                  </a:lnTo>
                  <a:lnTo>
                    <a:pt x="166973" y="199232"/>
                  </a:lnTo>
                  <a:lnTo>
                    <a:pt x="137122" y="233773"/>
                  </a:lnTo>
                  <a:lnTo>
                    <a:pt x="109823" y="270450"/>
                  </a:lnTo>
                  <a:lnTo>
                    <a:pt x="85217" y="309125"/>
                  </a:lnTo>
                  <a:lnTo>
                    <a:pt x="63441" y="349660"/>
                  </a:lnTo>
                  <a:lnTo>
                    <a:pt x="44634" y="391915"/>
                  </a:lnTo>
                  <a:lnTo>
                    <a:pt x="28936" y="435751"/>
                  </a:lnTo>
                  <a:lnTo>
                    <a:pt x="16484" y="481031"/>
                  </a:lnTo>
                  <a:lnTo>
                    <a:pt x="7419" y="527615"/>
                  </a:lnTo>
                  <a:lnTo>
                    <a:pt x="1877" y="575365"/>
                  </a:lnTo>
                  <a:lnTo>
                    <a:pt x="0" y="624141"/>
                  </a:lnTo>
                  <a:lnTo>
                    <a:pt x="1877" y="672919"/>
                  </a:lnTo>
                  <a:lnTo>
                    <a:pt x="7419" y="720670"/>
                  </a:lnTo>
                  <a:lnTo>
                    <a:pt x="16484" y="767255"/>
                  </a:lnTo>
                  <a:lnTo>
                    <a:pt x="28936" y="812537"/>
                  </a:lnTo>
                  <a:lnTo>
                    <a:pt x="44634" y="856374"/>
                  </a:lnTo>
                  <a:lnTo>
                    <a:pt x="63441" y="898631"/>
                  </a:lnTo>
                  <a:lnTo>
                    <a:pt x="85217" y="939166"/>
                  </a:lnTo>
                  <a:lnTo>
                    <a:pt x="109823" y="977842"/>
                  </a:lnTo>
                  <a:lnTo>
                    <a:pt x="137122" y="1014520"/>
                  </a:lnTo>
                  <a:lnTo>
                    <a:pt x="166973" y="1049061"/>
                  </a:lnTo>
                  <a:lnTo>
                    <a:pt x="199239" y="1081326"/>
                  </a:lnTo>
                  <a:lnTo>
                    <a:pt x="233780" y="1111177"/>
                  </a:lnTo>
                  <a:lnTo>
                    <a:pt x="270458" y="1138475"/>
                  </a:lnTo>
                  <a:lnTo>
                    <a:pt x="309134" y="1163081"/>
                  </a:lnTo>
                  <a:lnTo>
                    <a:pt x="349670" y="1184856"/>
                  </a:lnTo>
                  <a:lnTo>
                    <a:pt x="391925" y="1203662"/>
                  </a:lnTo>
                  <a:lnTo>
                    <a:pt x="435763" y="1219360"/>
                  </a:lnTo>
                  <a:lnTo>
                    <a:pt x="481043" y="1231811"/>
                  </a:lnTo>
                  <a:lnTo>
                    <a:pt x="527628" y="1240876"/>
                  </a:lnTo>
                  <a:lnTo>
                    <a:pt x="575377" y="1246417"/>
                  </a:lnTo>
                  <a:lnTo>
                    <a:pt x="624154" y="1248295"/>
                  </a:lnTo>
                  <a:lnTo>
                    <a:pt x="672930" y="1246417"/>
                  </a:lnTo>
                  <a:lnTo>
                    <a:pt x="720680" y="1240876"/>
                  </a:lnTo>
                  <a:lnTo>
                    <a:pt x="767264" y="1231811"/>
                  </a:lnTo>
                  <a:lnTo>
                    <a:pt x="812544" y="1219360"/>
                  </a:lnTo>
                  <a:lnTo>
                    <a:pt x="856382" y="1203662"/>
                  </a:lnTo>
                  <a:lnTo>
                    <a:pt x="898638" y="1184856"/>
                  </a:lnTo>
                  <a:lnTo>
                    <a:pt x="939173" y="1163081"/>
                  </a:lnTo>
                  <a:lnTo>
                    <a:pt x="977849" y="1138475"/>
                  </a:lnTo>
                  <a:lnTo>
                    <a:pt x="1014527" y="1111177"/>
                  </a:lnTo>
                  <a:lnTo>
                    <a:pt x="1049069" y="1081326"/>
                  </a:lnTo>
                  <a:lnTo>
                    <a:pt x="1081334" y="1049061"/>
                  </a:lnTo>
                  <a:lnTo>
                    <a:pt x="1111186" y="1014520"/>
                  </a:lnTo>
                  <a:lnTo>
                    <a:pt x="1138484" y="977842"/>
                  </a:lnTo>
                  <a:lnTo>
                    <a:pt x="1163091" y="939166"/>
                  </a:lnTo>
                  <a:lnTo>
                    <a:pt x="1184867" y="898631"/>
                  </a:lnTo>
                  <a:lnTo>
                    <a:pt x="1203673" y="856374"/>
                  </a:lnTo>
                  <a:lnTo>
                    <a:pt x="1219372" y="812537"/>
                  </a:lnTo>
                  <a:lnTo>
                    <a:pt x="1231823" y="767255"/>
                  </a:lnTo>
                  <a:lnTo>
                    <a:pt x="1240889" y="720670"/>
                  </a:lnTo>
                  <a:lnTo>
                    <a:pt x="1246430" y="672919"/>
                  </a:lnTo>
                  <a:lnTo>
                    <a:pt x="1248308" y="624141"/>
                  </a:lnTo>
                  <a:lnTo>
                    <a:pt x="1246430" y="575365"/>
                  </a:lnTo>
                  <a:lnTo>
                    <a:pt x="1240889" y="527615"/>
                  </a:lnTo>
                  <a:lnTo>
                    <a:pt x="1231823" y="481031"/>
                  </a:lnTo>
                  <a:lnTo>
                    <a:pt x="1219372" y="435751"/>
                  </a:lnTo>
                  <a:lnTo>
                    <a:pt x="1203673" y="391915"/>
                  </a:lnTo>
                  <a:lnTo>
                    <a:pt x="1184867" y="349660"/>
                  </a:lnTo>
                  <a:lnTo>
                    <a:pt x="1163091" y="309125"/>
                  </a:lnTo>
                  <a:lnTo>
                    <a:pt x="1138484" y="270450"/>
                  </a:lnTo>
                  <a:lnTo>
                    <a:pt x="1111186" y="233773"/>
                  </a:lnTo>
                  <a:lnTo>
                    <a:pt x="1081334" y="199232"/>
                  </a:lnTo>
                  <a:lnTo>
                    <a:pt x="1049069" y="166967"/>
                  </a:lnTo>
                  <a:lnTo>
                    <a:pt x="1014527" y="137117"/>
                  </a:lnTo>
                  <a:lnTo>
                    <a:pt x="977849" y="109819"/>
                  </a:lnTo>
                  <a:lnTo>
                    <a:pt x="939173" y="85213"/>
                  </a:lnTo>
                  <a:lnTo>
                    <a:pt x="898638" y="63438"/>
                  </a:lnTo>
                  <a:lnTo>
                    <a:pt x="856382" y="44632"/>
                  </a:lnTo>
                  <a:lnTo>
                    <a:pt x="812544" y="28934"/>
                  </a:lnTo>
                  <a:lnTo>
                    <a:pt x="767264" y="16484"/>
                  </a:lnTo>
                  <a:lnTo>
                    <a:pt x="720680" y="7418"/>
                  </a:lnTo>
                  <a:lnTo>
                    <a:pt x="672930" y="1877"/>
                  </a:lnTo>
                  <a:lnTo>
                    <a:pt x="624154" y="0"/>
                  </a:lnTo>
                  <a:close/>
                </a:path>
              </a:pathLst>
            </a:custGeom>
            <a:solidFill>
              <a:srgbClr val="CCECFC"/>
            </a:solidFill>
          </p:spPr>
          <p:txBody>
            <a:bodyPr wrap="square" lIns="0" tIns="0" rIns="0" bIns="0" rtlCol="0"/>
            <a:lstStyle/>
            <a:p>
              <a:endParaRPr/>
            </a:p>
          </p:txBody>
        </p:sp>
        <p:sp>
          <p:nvSpPr>
            <p:cNvPr id="20" name="object 20"/>
            <p:cNvSpPr/>
            <p:nvPr/>
          </p:nvSpPr>
          <p:spPr>
            <a:xfrm>
              <a:off x="409520" y="422813"/>
              <a:ext cx="1015365" cy="1015365"/>
            </a:xfrm>
            <a:custGeom>
              <a:avLst/>
              <a:gdLst/>
              <a:ahLst/>
              <a:cxnLst/>
              <a:rect l="l" t="t" r="r" b="b"/>
              <a:pathLst>
                <a:path w="1015365" h="1015365">
                  <a:moveTo>
                    <a:pt x="507631" y="0"/>
                  </a:moveTo>
                  <a:lnTo>
                    <a:pt x="458744" y="2323"/>
                  </a:lnTo>
                  <a:lnTo>
                    <a:pt x="411171" y="9153"/>
                  </a:lnTo>
                  <a:lnTo>
                    <a:pt x="365125" y="20276"/>
                  </a:lnTo>
                  <a:lnTo>
                    <a:pt x="320820" y="35479"/>
                  </a:lnTo>
                  <a:lnTo>
                    <a:pt x="278467" y="54550"/>
                  </a:lnTo>
                  <a:lnTo>
                    <a:pt x="238280" y="77275"/>
                  </a:lnTo>
                  <a:lnTo>
                    <a:pt x="200471" y="103443"/>
                  </a:lnTo>
                  <a:lnTo>
                    <a:pt x="165254" y="132840"/>
                  </a:lnTo>
                  <a:lnTo>
                    <a:pt x="132840" y="165254"/>
                  </a:lnTo>
                  <a:lnTo>
                    <a:pt x="103443" y="200471"/>
                  </a:lnTo>
                  <a:lnTo>
                    <a:pt x="77275" y="238280"/>
                  </a:lnTo>
                  <a:lnTo>
                    <a:pt x="54550" y="278467"/>
                  </a:lnTo>
                  <a:lnTo>
                    <a:pt x="35479" y="320820"/>
                  </a:lnTo>
                  <a:lnTo>
                    <a:pt x="20276" y="365125"/>
                  </a:lnTo>
                  <a:lnTo>
                    <a:pt x="9153" y="411171"/>
                  </a:lnTo>
                  <a:lnTo>
                    <a:pt x="2323" y="458744"/>
                  </a:lnTo>
                  <a:lnTo>
                    <a:pt x="0" y="507631"/>
                  </a:lnTo>
                  <a:lnTo>
                    <a:pt x="2323" y="556519"/>
                  </a:lnTo>
                  <a:lnTo>
                    <a:pt x="9153" y="604092"/>
                  </a:lnTo>
                  <a:lnTo>
                    <a:pt x="20276" y="650137"/>
                  </a:lnTo>
                  <a:lnTo>
                    <a:pt x="35479" y="694443"/>
                  </a:lnTo>
                  <a:lnTo>
                    <a:pt x="54550" y="736795"/>
                  </a:lnTo>
                  <a:lnTo>
                    <a:pt x="77275" y="776982"/>
                  </a:lnTo>
                  <a:lnTo>
                    <a:pt x="103443" y="814791"/>
                  </a:lnTo>
                  <a:lnTo>
                    <a:pt x="132840" y="850009"/>
                  </a:lnTo>
                  <a:lnTo>
                    <a:pt x="165254" y="882422"/>
                  </a:lnTo>
                  <a:lnTo>
                    <a:pt x="200471" y="911819"/>
                  </a:lnTo>
                  <a:lnTo>
                    <a:pt x="238280" y="937987"/>
                  </a:lnTo>
                  <a:lnTo>
                    <a:pt x="278467" y="960713"/>
                  </a:lnTo>
                  <a:lnTo>
                    <a:pt x="320820" y="979783"/>
                  </a:lnTo>
                  <a:lnTo>
                    <a:pt x="365125" y="994987"/>
                  </a:lnTo>
                  <a:lnTo>
                    <a:pt x="411171" y="1006109"/>
                  </a:lnTo>
                  <a:lnTo>
                    <a:pt x="458744" y="1012939"/>
                  </a:lnTo>
                  <a:lnTo>
                    <a:pt x="507631" y="1015263"/>
                  </a:lnTo>
                  <a:lnTo>
                    <a:pt x="556519" y="1012939"/>
                  </a:lnTo>
                  <a:lnTo>
                    <a:pt x="604092" y="1006109"/>
                  </a:lnTo>
                  <a:lnTo>
                    <a:pt x="650137" y="994987"/>
                  </a:lnTo>
                  <a:lnTo>
                    <a:pt x="694443" y="979783"/>
                  </a:lnTo>
                  <a:lnTo>
                    <a:pt x="736795" y="960713"/>
                  </a:lnTo>
                  <a:lnTo>
                    <a:pt x="776982" y="937987"/>
                  </a:lnTo>
                  <a:lnTo>
                    <a:pt x="814791" y="911819"/>
                  </a:lnTo>
                  <a:lnTo>
                    <a:pt x="850009" y="882422"/>
                  </a:lnTo>
                  <a:lnTo>
                    <a:pt x="882422" y="850009"/>
                  </a:lnTo>
                  <a:lnTo>
                    <a:pt x="911819" y="814791"/>
                  </a:lnTo>
                  <a:lnTo>
                    <a:pt x="937987" y="776982"/>
                  </a:lnTo>
                  <a:lnTo>
                    <a:pt x="960713" y="736795"/>
                  </a:lnTo>
                  <a:lnTo>
                    <a:pt x="979783" y="694443"/>
                  </a:lnTo>
                  <a:lnTo>
                    <a:pt x="994987" y="650137"/>
                  </a:lnTo>
                  <a:lnTo>
                    <a:pt x="1006109" y="604092"/>
                  </a:lnTo>
                  <a:lnTo>
                    <a:pt x="1012939" y="556519"/>
                  </a:lnTo>
                  <a:lnTo>
                    <a:pt x="1015263" y="507631"/>
                  </a:lnTo>
                  <a:lnTo>
                    <a:pt x="1012939" y="458744"/>
                  </a:lnTo>
                  <a:lnTo>
                    <a:pt x="1006109" y="411171"/>
                  </a:lnTo>
                  <a:lnTo>
                    <a:pt x="994987" y="365125"/>
                  </a:lnTo>
                  <a:lnTo>
                    <a:pt x="979783" y="320820"/>
                  </a:lnTo>
                  <a:lnTo>
                    <a:pt x="960713" y="278467"/>
                  </a:lnTo>
                  <a:lnTo>
                    <a:pt x="937987" y="238280"/>
                  </a:lnTo>
                  <a:lnTo>
                    <a:pt x="911819" y="200471"/>
                  </a:lnTo>
                  <a:lnTo>
                    <a:pt x="882422" y="165254"/>
                  </a:lnTo>
                  <a:lnTo>
                    <a:pt x="850009" y="132840"/>
                  </a:lnTo>
                  <a:lnTo>
                    <a:pt x="814791" y="103443"/>
                  </a:lnTo>
                  <a:lnTo>
                    <a:pt x="776982" y="77275"/>
                  </a:lnTo>
                  <a:lnTo>
                    <a:pt x="736795" y="54550"/>
                  </a:lnTo>
                  <a:lnTo>
                    <a:pt x="694443" y="35479"/>
                  </a:lnTo>
                  <a:lnTo>
                    <a:pt x="650137" y="20276"/>
                  </a:lnTo>
                  <a:lnTo>
                    <a:pt x="604092" y="9153"/>
                  </a:lnTo>
                  <a:lnTo>
                    <a:pt x="556519" y="2323"/>
                  </a:lnTo>
                  <a:lnTo>
                    <a:pt x="507631" y="0"/>
                  </a:lnTo>
                  <a:close/>
                </a:path>
              </a:pathLst>
            </a:custGeom>
            <a:solidFill>
              <a:srgbClr val="87D6F8"/>
            </a:solidFill>
          </p:spPr>
          <p:txBody>
            <a:bodyPr wrap="square" lIns="0" tIns="0" rIns="0" bIns="0" rtlCol="0"/>
            <a:lstStyle/>
            <a:p>
              <a:endParaRPr/>
            </a:p>
          </p:txBody>
        </p:sp>
        <p:sp>
          <p:nvSpPr>
            <p:cNvPr id="21" name="object 21"/>
            <p:cNvSpPr/>
            <p:nvPr/>
          </p:nvSpPr>
          <p:spPr>
            <a:xfrm>
              <a:off x="459723" y="473020"/>
              <a:ext cx="915035" cy="915035"/>
            </a:xfrm>
            <a:custGeom>
              <a:avLst/>
              <a:gdLst/>
              <a:ahLst/>
              <a:cxnLst/>
              <a:rect l="l" t="t" r="r" b="b"/>
              <a:pathLst>
                <a:path w="915035" h="915035">
                  <a:moveTo>
                    <a:pt x="457428" y="0"/>
                  </a:moveTo>
                  <a:lnTo>
                    <a:pt x="410659" y="2361"/>
                  </a:lnTo>
                  <a:lnTo>
                    <a:pt x="365241" y="9292"/>
                  </a:lnTo>
                  <a:lnTo>
                    <a:pt x="321404" y="20564"/>
                  </a:lnTo>
                  <a:lnTo>
                    <a:pt x="279377" y="35945"/>
                  </a:lnTo>
                  <a:lnTo>
                    <a:pt x="239392" y="55206"/>
                  </a:lnTo>
                  <a:lnTo>
                    <a:pt x="201676" y="78118"/>
                  </a:lnTo>
                  <a:lnTo>
                    <a:pt x="166462" y="104450"/>
                  </a:lnTo>
                  <a:lnTo>
                    <a:pt x="133978" y="133972"/>
                  </a:lnTo>
                  <a:lnTo>
                    <a:pt x="104455" y="166455"/>
                  </a:lnTo>
                  <a:lnTo>
                    <a:pt x="78122" y="201668"/>
                  </a:lnTo>
                  <a:lnTo>
                    <a:pt x="55209" y="239382"/>
                  </a:lnTo>
                  <a:lnTo>
                    <a:pt x="35947" y="279367"/>
                  </a:lnTo>
                  <a:lnTo>
                    <a:pt x="20565" y="321392"/>
                  </a:lnTo>
                  <a:lnTo>
                    <a:pt x="9293" y="365229"/>
                  </a:lnTo>
                  <a:lnTo>
                    <a:pt x="2361" y="410647"/>
                  </a:lnTo>
                  <a:lnTo>
                    <a:pt x="0" y="457415"/>
                  </a:lnTo>
                  <a:lnTo>
                    <a:pt x="2361" y="504187"/>
                  </a:lnTo>
                  <a:lnTo>
                    <a:pt x="9293" y="549606"/>
                  </a:lnTo>
                  <a:lnTo>
                    <a:pt x="20565" y="593444"/>
                  </a:lnTo>
                  <a:lnTo>
                    <a:pt x="35947" y="635472"/>
                  </a:lnTo>
                  <a:lnTo>
                    <a:pt x="55209" y="675458"/>
                  </a:lnTo>
                  <a:lnTo>
                    <a:pt x="78122" y="713173"/>
                  </a:lnTo>
                  <a:lnTo>
                    <a:pt x="104455" y="748387"/>
                  </a:lnTo>
                  <a:lnTo>
                    <a:pt x="133978" y="780870"/>
                  </a:lnTo>
                  <a:lnTo>
                    <a:pt x="166462" y="810393"/>
                  </a:lnTo>
                  <a:lnTo>
                    <a:pt x="201676" y="836725"/>
                  </a:lnTo>
                  <a:lnTo>
                    <a:pt x="239392" y="859637"/>
                  </a:lnTo>
                  <a:lnTo>
                    <a:pt x="279377" y="878898"/>
                  </a:lnTo>
                  <a:lnTo>
                    <a:pt x="321404" y="894280"/>
                  </a:lnTo>
                  <a:lnTo>
                    <a:pt x="365241" y="905551"/>
                  </a:lnTo>
                  <a:lnTo>
                    <a:pt x="410659" y="912482"/>
                  </a:lnTo>
                  <a:lnTo>
                    <a:pt x="457428" y="914844"/>
                  </a:lnTo>
                  <a:lnTo>
                    <a:pt x="504197" y="912482"/>
                  </a:lnTo>
                  <a:lnTo>
                    <a:pt x="549615" y="905551"/>
                  </a:lnTo>
                  <a:lnTo>
                    <a:pt x="593452" y="894280"/>
                  </a:lnTo>
                  <a:lnTo>
                    <a:pt x="635479" y="878898"/>
                  </a:lnTo>
                  <a:lnTo>
                    <a:pt x="675465" y="859637"/>
                  </a:lnTo>
                  <a:lnTo>
                    <a:pt x="713180" y="836725"/>
                  </a:lnTo>
                  <a:lnTo>
                    <a:pt x="748394" y="810393"/>
                  </a:lnTo>
                  <a:lnTo>
                    <a:pt x="780878" y="780870"/>
                  </a:lnTo>
                  <a:lnTo>
                    <a:pt x="810401" y="748387"/>
                  </a:lnTo>
                  <a:lnTo>
                    <a:pt x="836734" y="713173"/>
                  </a:lnTo>
                  <a:lnTo>
                    <a:pt x="859647" y="675458"/>
                  </a:lnTo>
                  <a:lnTo>
                    <a:pt x="878909" y="635472"/>
                  </a:lnTo>
                  <a:lnTo>
                    <a:pt x="894291" y="593444"/>
                  </a:lnTo>
                  <a:lnTo>
                    <a:pt x="905563" y="549606"/>
                  </a:lnTo>
                  <a:lnTo>
                    <a:pt x="912495" y="504187"/>
                  </a:lnTo>
                  <a:lnTo>
                    <a:pt x="914857" y="457415"/>
                  </a:lnTo>
                  <a:lnTo>
                    <a:pt x="912495" y="410647"/>
                  </a:lnTo>
                  <a:lnTo>
                    <a:pt x="905563" y="365229"/>
                  </a:lnTo>
                  <a:lnTo>
                    <a:pt x="894291" y="321392"/>
                  </a:lnTo>
                  <a:lnTo>
                    <a:pt x="878909" y="279367"/>
                  </a:lnTo>
                  <a:lnTo>
                    <a:pt x="859647" y="239382"/>
                  </a:lnTo>
                  <a:lnTo>
                    <a:pt x="836734" y="201668"/>
                  </a:lnTo>
                  <a:lnTo>
                    <a:pt x="810401" y="166455"/>
                  </a:lnTo>
                  <a:lnTo>
                    <a:pt x="780878" y="133972"/>
                  </a:lnTo>
                  <a:lnTo>
                    <a:pt x="748394" y="104450"/>
                  </a:lnTo>
                  <a:lnTo>
                    <a:pt x="713180" y="78118"/>
                  </a:lnTo>
                  <a:lnTo>
                    <a:pt x="675465" y="55206"/>
                  </a:lnTo>
                  <a:lnTo>
                    <a:pt x="635479" y="35945"/>
                  </a:lnTo>
                  <a:lnTo>
                    <a:pt x="593452" y="20564"/>
                  </a:lnTo>
                  <a:lnTo>
                    <a:pt x="549615" y="9292"/>
                  </a:lnTo>
                  <a:lnTo>
                    <a:pt x="504197" y="2361"/>
                  </a:lnTo>
                  <a:lnTo>
                    <a:pt x="457428" y="0"/>
                  </a:lnTo>
                  <a:close/>
                </a:path>
              </a:pathLst>
            </a:custGeom>
            <a:solidFill>
              <a:srgbClr val="FFFFFF"/>
            </a:solidFill>
          </p:spPr>
          <p:txBody>
            <a:bodyPr wrap="square" lIns="0" tIns="0" rIns="0" bIns="0" rtlCol="0"/>
            <a:lstStyle/>
            <a:p>
              <a:endParaRPr/>
            </a:p>
          </p:txBody>
        </p:sp>
        <p:sp>
          <p:nvSpPr>
            <p:cNvPr id="22" name="object 22"/>
            <p:cNvSpPr/>
            <p:nvPr/>
          </p:nvSpPr>
          <p:spPr>
            <a:xfrm>
              <a:off x="1249902" y="957194"/>
              <a:ext cx="1194435" cy="282575"/>
            </a:xfrm>
            <a:custGeom>
              <a:avLst/>
              <a:gdLst/>
              <a:ahLst/>
              <a:cxnLst/>
              <a:rect l="l" t="t" r="r" b="b"/>
              <a:pathLst>
                <a:path w="1194435" h="282575">
                  <a:moveTo>
                    <a:pt x="1193901" y="0"/>
                  </a:moveTo>
                  <a:lnTo>
                    <a:pt x="76200" y="0"/>
                  </a:lnTo>
                  <a:lnTo>
                    <a:pt x="0" y="282498"/>
                  </a:lnTo>
                  <a:lnTo>
                    <a:pt x="1193901" y="282498"/>
                  </a:lnTo>
                  <a:lnTo>
                    <a:pt x="1193901" y="0"/>
                  </a:lnTo>
                  <a:close/>
                </a:path>
              </a:pathLst>
            </a:custGeom>
            <a:solidFill>
              <a:srgbClr val="FFFFFF"/>
            </a:solidFill>
          </p:spPr>
          <p:txBody>
            <a:bodyPr wrap="square" lIns="0" tIns="0" rIns="0" bIns="0" rtlCol="0"/>
            <a:lstStyle/>
            <a:p>
              <a:endParaRPr/>
            </a:p>
          </p:txBody>
        </p:sp>
        <p:sp>
          <p:nvSpPr>
            <p:cNvPr id="23" name="object 23"/>
            <p:cNvSpPr/>
            <p:nvPr/>
          </p:nvSpPr>
          <p:spPr>
            <a:xfrm>
              <a:off x="983792" y="1775904"/>
              <a:ext cx="3086608" cy="4320566"/>
            </a:xfrm>
            <a:prstGeom prst="rect">
              <a:avLst/>
            </a:prstGeom>
            <a:blipFill>
              <a:blip r:embed="rId3" cstate="print"/>
              <a:stretch>
                <a:fillRect/>
              </a:stretch>
            </a:blipFill>
          </p:spPr>
          <p:txBody>
            <a:bodyPr wrap="square" lIns="0" tIns="0" rIns="0" bIns="0" rtlCol="0"/>
            <a:lstStyle/>
            <a:p>
              <a:endParaRPr/>
            </a:p>
          </p:txBody>
        </p:sp>
        <p:sp>
          <p:nvSpPr>
            <p:cNvPr id="24" name="object 24"/>
            <p:cNvSpPr/>
            <p:nvPr/>
          </p:nvSpPr>
          <p:spPr>
            <a:xfrm>
              <a:off x="4280551" y="412967"/>
              <a:ext cx="390334" cy="329628"/>
            </a:xfrm>
            <a:prstGeom prst="rect">
              <a:avLst/>
            </a:prstGeom>
            <a:blipFill>
              <a:blip r:embed="rId4" cstate="print"/>
              <a:stretch>
                <a:fillRect/>
              </a:stretch>
            </a:blipFill>
          </p:spPr>
          <p:txBody>
            <a:bodyPr wrap="square" lIns="0" tIns="0" rIns="0" bIns="0" rtlCol="0"/>
            <a:lstStyle/>
            <a:p>
              <a:endParaRPr/>
            </a:p>
          </p:txBody>
        </p:sp>
        <p:sp>
          <p:nvSpPr>
            <p:cNvPr id="25" name="object 25"/>
            <p:cNvSpPr/>
            <p:nvPr/>
          </p:nvSpPr>
          <p:spPr>
            <a:xfrm>
              <a:off x="3242246" y="1511591"/>
              <a:ext cx="1338580" cy="0"/>
            </a:xfrm>
            <a:custGeom>
              <a:avLst/>
              <a:gdLst/>
              <a:ahLst/>
              <a:cxnLst/>
              <a:rect l="l" t="t" r="r" b="b"/>
              <a:pathLst>
                <a:path w="1338579">
                  <a:moveTo>
                    <a:pt x="1338376" y="0"/>
                  </a:moveTo>
                  <a:lnTo>
                    <a:pt x="0" y="0"/>
                  </a:lnTo>
                </a:path>
              </a:pathLst>
            </a:custGeom>
            <a:ln w="38100">
              <a:solidFill>
                <a:srgbClr val="C7EAFB"/>
              </a:solidFill>
              <a:prstDash val="dot"/>
            </a:ln>
          </p:spPr>
          <p:txBody>
            <a:bodyPr wrap="square" lIns="0" tIns="0" rIns="0" bIns="0" rtlCol="0"/>
            <a:lstStyle/>
            <a:p>
              <a:endParaRPr/>
            </a:p>
          </p:txBody>
        </p:sp>
        <p:sp>
          <p:nvSpPr>
            <p:cNvPr id="26" name="object 26"/>
            <p:cNvSpPr/>
            <p:nvPr/>
          </p:nvSpPr>
          <p:spPr>
            <a:xfrm>
              <a:off x="4657102" y="1511591"/>
              <a:ext cx="0" cy="0"/>
            </a:xfrm>
            <a:custGeom>
              <a:avLst/>
              <a:gdLst/>
              <a:ahLst/>
              <a:cxnLst/>
              <a:rect l="l" t="t" r="r" b="b"/>
              <a:pathLst>
                <a:path>
                  <a:moveTo>
                    <a:pt x="0" y="0"/>
                  </a:moveTo>
                  <a:lnTo>
                    <a:pt x="0" y="0"/>
                  </a:lnTo>
                </a:path>
              </a:pathLst>
            </a:custGeom>
            <a:ln w="38100">
              <a:solidFill>
                <a:srgbClr val="C7EAFB"/>
              </a:solidFill>
            </a:ln>
          </p:spPr>
          <p:txBody>
            <a:bodyPr wrap="square" lIns="0" tIns="0" rIns="0" bIns="0" rtlCol="0"/>
            <a:lstStyle/>
            <a:p>
              <a:endParaRPr/>
            </a:p>
          </p:txBody>
        </p:sp>
        <p:sp>
          <p:nvSpPr>
            <p:cNvPr id="27" name="object 27"/>
            <p:cNvSpPr/>
            <p:nvPr/>
          </p:nvSpPr>
          <p:spPr>
            <a:xfrm>
              <a:off x="3204006" y="1511591"/>
              <a:ext cx="0" cy="0"/>
            </a:xfrm>
            <a:custGeom>
              <a:avLst/>
              <a:gdLst/>
              <a:ahLst/>
              <a:cxnLst/>
              <a:rect l="l" t="t" r="r" b="b"/>
              <a:pathLst>
                <a:path>
                  <a:moveTo>
                    <a:pt x="0" y="0"/>
                  </a:moveTo>
                  <a:lnTo>
                    <a:pt x="0" y="0"/>
                  </a:lnTo>
                </a:path>
              </a:pathLst>
            </a:custGeom>
            <a:ln w="38100">
              <a:solidFill>
                <a:srgbClr val="C7EAFB"/>
              </a:solidFill>
            </a:ln>
          </p:spPr>
          <p:txBody>
            <a:bodyPr wrap="square" lIns="0" tIns="0" rIns="0" bIns="0" rtlCol="0"/>
            <a:lstStyle/>
            <a:p>
              <a:endParaRPr/>
            </a:p>
          </p:txBody>
        </p:sp>
        <p:sp>
          <p:nvSpPr>
            <p:cNvPr id="28" name="object 28"/>
            <p:cNvSpPr txBox="1"/>
            <p:nvPr/>
          </p:nvSpPr>
          <p:spPr>
            <a:xfrm>
              <a:off x="3173500" y="1212585"/>
              <a:ext cx="1194435" cy="197490"/>
            </a:xfrm>
            <a:prstGeom prst="rect">
              <a:avLst/>
            </a:prstGeom>
          </p:spPr>
          <p:txBody>
            <a:bodyPr vert="horz" wrap="square" lIns="0" tIns="12700" rIns="0" bIns="0" rtlCol="0">
              <a:spAutoFit/>
            </a:bodyPr>
            <a:lstStyle/>
            <a:p>
              <a:pPr marL="12700">
                <a:lnSpc>
                  <a:spcPct val="100000"/>
                </a:lnSpc>
                <a:spcBef>
                  <a:spcPts val="100"/>
                </a:spcBef>
              </a:pPr>
              <a:r>
                <a:rPr lang="es-ES" sz="1200" dirty="0">
                  <a:latin typeface="Arial Unicode MS"/>
                  <a:cs typeface="Arial Unicode MS"/>
                </a:rPr>
                <a:t>Razón para vivir</a:t>
              </a:r>
              <a:endParaRPr sz="1200" dirty="0">
                <a:latin typeface="Arial Unicode MS"/>
                <a:cs typeface="Arial Unicode MS"/>
              </a:endParaRPr>
            </a:p>
          </p:txBody>
        </p:sp>
        <p:sp>
          <p:nvSpPr>
            <p:cNvPr id="36" name="object 36"/>
            <p:cNvSpPr txBox="1"/>
            <p:nvPr/>
          </p:nvSpPr>
          <p:spPr>
            <a:xfrm>
              <a:off x="186701" y="7549276"/>
              <a:ext cx="139700" cy="131445"/>
            </a:xfrm>
            <a:prstGeom prst="rect">
              <a:avLst/>
            </a:prstGeom>
          </p:spPr>
          <p:txBody>
            <a:bodyPr vert="horz" wrap="square" lIns="0" tIns="0" rIns="0" bIns="0" rtlCol="0">
              <a:spAutoFit/>
            </a:bodyPr>
            <a:lstStyle/>
            <a:p>
              <a:pPr marL="12700">
                <a:lnSpc>
                  <a:spcPts val="935"/>
                </a:lnSpc>
              </a:pPr>
              <a:r>
                <a:rPr sz="800" dirty="0">
                  <a:latin typeface="Arial Unicode MS"/>
                  <a:cs typeface="Arial Unicode MS"/>
                </a:rPr>
                <a:t>56</a:t>
              </a:r>
              <a:endParaRPr sz="800">
                <a:latin typeface="Arial Unicode MS"/>
                <a:cs typeface="Arial Unicode MS"/>
              </a:endParaRPr>
            </a:p>
          </p:txBody>
        </p:sp>
        <p:sp>
          <p:nvSpPr>
            <p:cNvPr id="37" name="object 37"/>
            <p:cNvSpPr txBox="1"/>
            <p:nvPr/>
          </p:nvSpPr>
          <p:spPr>
            <a:xfrm>
              <a:off x="10612893" y="7558318"/>
              <a:ext cx="139700" cy="131445"/>
            </a:xfrm>
            <a:prstGeom prst="rect">
              <a:avLst/>
            </a:prstGeom>
          </p:spPr>
          <p:txBody>
            <a:bodyPr vert="horz" wrap="square" lIns="0" tIns="0" rIns="0" bIns="0" rtlCol="0">
              <a:spAutoFit/>
            </a:bodyPr>
            <a:lstStyle/>
            <a:p>
              <a:pPr marL="12700">
                <a:lnSpc>
                  <a:spcPts val="935"/>
                </a:lnSpc>
              </a:pPr>
              <a:r>
                <a:rPr sz="800" dirty="0">
                  <a:latin typeface="Arial Unicode MS"/>
                  <a:cs typeface="Arial Unicode MS"/>
                </a:rPr>
                <a:t>57</a:t>
              </a:r>
              <a:endParaRPr sz="800">
                <a:latin typeface="Arial Unicode MS"/>
                <a:cs typeface="Arial Unicode MS"/>
              </a:endParaRPr>
            </a:p>
          </p:txBody>
        </p:sp>
        <p:sp>
          <p:nvSpPr>
            <p:cNvPr id="30" name="object 30"/>
            <p:cNvSpPr txBox="1"/>
            <p:nvPr/>
          </p:nvSpPr>
          <p:spPr>
            <a:xfrm>
              <a:off x="1656100" y="6199407"/>
              <a:ext cx="2217400" cy="997709"/>
            </a:xfrm>
            <a:prstGeom prst="rect">
              <a:avLst/>
            </a:prstGeom>
          </p:spPr>
          <p:txBody>
            <a:bodyPr vert="horz" wrap="square" lIns="0" tIns="12700" rIns="0" bIns="0" rtlCol="0">
              <a:spAutoFit/>
            </a:bodyPr>
            <a:lstStyle/>
            <a:p>
              <a:pPr marL="12700" marR="535305">
                <a:spcBef>
                  <a:spcPts val="100"/>
                </a:spcBef>
              </a:pPr>
              <a:r>
                <a:rPr lang="es-ES" sz="800" dirty="0">
                  <a:latin typeface="Arial Unicode MS" panose="020B0604020202020204" pitchFamily="34" charset="-128"/>
                  <a:ea typeface="Arial Unicode MS" panose="020B0604020202020204" pitchFamily="34" charset="-128"/>
                  <a:cs typeface="Arial Unicode MS" panose="020B0604020202020204" pitchFamily="34" charset="-128"/>
                </a:rPr>
                <a:t>Los cerdos, que son animales, tienen un propósito claro en la vida: viven para comer.               Entonces, ¿para qué viven las personas?¿Viven para la riqueza? ¿honor? ¿o amor?</a:t>
              </a:r>
              <a:endParaRPr sz="800" dirty="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es-ES" sz="800" dirty="0">
                <a:latin typeface="Arial Unicode MS" panose="020B0604020202020204" pitchFamily="34" charset="-128"/>
                <a:ea typeface="Arial Unicode MS" panose="020B0604020202020204" pitchFamily="34" charset="-128"/>
                <a:cs typeface="Arial Unicode MS" panose="020B0604020202020204" pitchFamily="34" charset="-128"/>
              </a:endParaRPr>
            </a:p>
            <a:p>
              <a:r>
                <a:rPr lang="es-ES" sz="800" dirty="0">
                  <a:latin typeface="Arial Unicode MS" panose="020B0604020202020204" pitchFamily="34" charset="-128"/>
                  <a:ea typeface="Arial Unicode MS" panose="020B0604020202020204" pitchFamily="34" charset="-128"/>
                  <a:cs typeface="Arial Unicode MS" panose="020B0604020202020204" pitchFamily="34" charset="-128"/>
                </a:rPr>
                <a:t>La respuesta está en la Biblia.</a:t>
              </a:r>
              <a:endParaRPr sz="8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1" name="object 31"/>
            <p:cNvSpPr txBox="1"/>
            <p:nvPr/>
          </p:nvSpPr>
          <p:spPr>
            <a:xfrm>
              <a:off x="2959100" y="2014754"/>
              <a:ext cx="525145" cy="387157"/>
            </a:xfrm>
            <a:prstGeom prst="rect">
              <a:avLst/>
            </a:prstGeom>
          </p:spPr>
          <p:txBody>
            <a:bodyPr vert="horz" wrap="square" lIns="0" tIns="12700" rIns="0" bIns="0" rtlCol="0">
              <a:spAutoFit/>
            </a:bodyPr>
            <a:lstStyle/>
            <a:p>
              <a:pPr marL="12700" marR="5080" indent="-12700" algn="ctr">
                <a:lnSpc>
                  <a:spcPct val="119100"/>
                </a:lnSpc>
                <a:spcBef>
                  <a:spcPts val="100"/>
                </a:spcBef>
              </a:pPr>
              <a:r>
                <a:rPr lang="es-ES" sz="700" dirty="0">
                  <a:latin typeface="Arial Unicode MS"/>
                  <a:cs typeface="Arial Unicode MS"/>
                </a:rPr>
                <a:t>Cerdo</a:t>
              </a:r>
              <a:r>
                <a:rPr sz="700" dirty="0">
                  <a:latin typeface="Arial Unicode MS"/>
                  <a:cs typeface="Arial Unicode MS"/>
                </a:rPr>
                <a:t>,</a:t>
              </a:r>
              <a:r>
                <a:rPr lang="es-ES" sz="700" dirty="0">
                  <a:latin typeface="Arial Unicode MS"/>
                  <a:cs typeface="Arial Unicode MS"/>
                </a:rPr>
                <a:t> ¿para qué vivies?</a:t>
              </a:r>
              <a:endParaRPr sz="700" dirty="0">
                <a:latin typeface="Arial Unicode MS"/>
                <a:cs typeface="Arial Unicode MS"/>
              </a:endParaRPr>
            </a:p>
          </p:txBody>
        </p:sp>
        <p:sp>
          <p:nvSpPr>
            <p:cNvPr id="32" name="object 32"/>
            <p:cNvSpPr txBox="1"/>
            <p:nvPr/>
          </p:nvSpPr>
          <p:spPr>
            <a:xfrm>
              <a:off x="1816100" y="3357343"/>
              <a:ext cx="774499" cy="258982"/>
            </a:xfrm>
            <a:prstGeom prst="rect">
              <a:avLst/>
            </a:prstGeom>
          </p:spPr>
          <p:txBody>
            <a:bodyPr vert="horz" wrap="square" lIns="0" tIns="12700" rIns="0" bIns="0" rtlCol="0">
              <a:spAutoFit/>
            </a:bodyPr>
            <a:lstStyle/>
            <a:p>
              <a:pPr marL="56515" marR="5080" indent="-44450">
                <a:lnSpc>
                  <a:spcPct val="119100"/>
                </a:lnSpc>
                <a:spcBef>
                  <a:spcPts val="100"/>
                </a:spcBef>
              </a:pPr>
              <a:r>
                <a:rPr lang="es-ES" sz="700" dirty="0">
                  <a:latin typeface="Arial Unicode MS"/>
                  <a:cs typeface="Arial Unicode MS"/>
                </a:rPr>
                <a:t>¡Vivo para comer</a:t>
              </a:r>
              <a:r>
                <a:rPr sz="700" dirty="0">
                  <a:latin typeface="Arial Unicode MS"/>
                  <a:cs typeface="Arial Unicode MS"/>
                </a:rPr>
                <a:t>! </a:t>
              </a:r>
              <a:r>
                <a:rPr lang="es-ES" sz="700" dirty="0">
                  <a:latin typeface="Arial Unicode MS"/>
                  <a:cs typeface="Arial Unicode MS"/>
                </a:rPr>
                <a:t>Oinc, oinc</a:t>
              </a:r>
              <a:r>
                <a:rPr sz="700" dirty="0">
                  <a:latin typeface="Arial Unicode MS"/>
                  <a:cs typeface="Arial Unicode MS"/>
                </a:rPr>
                <a:t>~</a:t>
              </a:r>
            </a:p>
          </p:txBody>
        </p:sp>
        <p:sp>
          <p:nvSpPr>
            <p:cNvPr id="33" name="object 33"/>
            <p:cNvSpPr txBox="1"/>
            <p:nvPr/>
          </p:nvSpPr>
          <p:spPr>
            <a:xfrm>
              <a:off x="3109939" y="3438399"/>
              <a:ext cx="510540" cy="387157"/>
            </a:xfrm>
            <a:prstGeom prst="rect">
              <a:avLst/>
            </a:prstGeom>
          </p:spPr>
          <p:txBody>
            <a:bodyPr vert="horz" wrap="square" lIns="0" tIns="12700" rIns="0" bIns="0" rtlCol="0">
              <a:spAutoFit/>
            </a:bodyPr>
            <a:lstStyle/>
            <a:p>
              <a:pPr marL="12700" marR="5080" indent="-12700" algn="ctr">
                <a:lnSpc>
                  <a:spcPct val="119100"/>
                </a:lnSpc>
                <a:spcBef>
                  <a:spcPts val="100"/>
                </a:spcBef>
              </a:pPr>
              <a:r>
                <a:rPr lang="es-ES" sz="700" dirty="0">
                  <a:latin typeface="Arial Unicode MS"/>
                  <a:cs typeface="Arial Unicode MS"/>
                </a:rPr>
                <a:t>¿Para qué vivies tú?</a:t>
              </a:r>
              <a:r>
                <a:rPr sz="700" dirty="0">
                  <a:latin typeface="Arial Unicode MS"/>
                  <a:cs typeface="Arial Unicode MS"/>
                </a:rPr>
                <a:t> </a:t>
              </a:r>
              <a:r>
                <a:rPr lang="es-ES" sz="700" dirty="0">
                  <a:latin typeface="Arial Unicode MS"/>
                  <a:cs typeface="Arial Unicode MS"/>
                </a:rPr>
                <a:t>Oinc</a:t>
              </a:r>
              <a:r>
                <a:rPr sz="700" dirty="0">
                  <a:latin typeface="Arial Unicode MS"/>
                  <a:cs typeface="Arial Unicode MS"/>
                </a:rPr>
                <a:t>~</a:t>
              </a:r>
            </a:p>
          </p:txBody>
        </p:sp>
        <p:sp>
          <p:nvSpPr>
            <p:cNvPr id="34" name="object 34"/>
            <p:cNvSpPr txBox="1"/>
            <p:nvPr/>
          </p:nvSpPr>
          <p:spPr>
            <a:xfrm>
              <a:off x="1140115" y="4783901"/>
              <a:ext cx="401291" cy="120546"/>
            </a:xfrm>
            <a:prstGeom prst="rect">
              <a:avLst/>
            </a:prstGeom>
          </p:spPr>
          <p:txBody>
            <a:bodyPr vert="horz" wrap="square" lIns="0" tIns="12700" rIns="0" bIns="0" rtlCol="0">
              <a:spAutoFit/>
            </a:bodyPr>
            <a:lstStyle/>
            <a:p>
              <a:pPr marL="12700">
                <a:lnSpc>
                  <a:spcPct val="100000"/>
                </a:lnSpc>
                <a:spcBef>
                  <a:spcPts val="100"/>
                </a:spcBef>
              </a:pPr>
              <a:r>
                <a:rPr lang="es-ES" sz="700" dirty="0">
                  <a:latin typeface="Arial Unicode MS"/>
                  <a:cs typeface="Arial Unicode MS"/>
                </a:rPr>
                <a:t>Emm.</a:t>
              </a:r>
              <a:r>
                <a:rPr sz="700" dirty="0">
                  <a:latin typeface="Arial Unicode MS"/>
                  <a:cs typeface="Arial Unicode MS"/>
                </a:rPr>
                <a:t>..</a:t>
              </a:r>
            </a:p>
          </p:txBody>
        </p:sp>
        <p:sp>
          <p:nvSpPr>
            <p:cNvPr id="35" name="object 35"/>
            <p:cNvSpPr txBox="1"/>
            <p:nvPr/>
          </p:nvSpPr>
          <p:spPr>
            <a:xfrm>
              <a:off x="2249742" y="4573208"/>
              <a:ext cx="140970" cy="132080"/>
            </a:xfrm>
            <a:prstGeom prst="rect">
              <a:avLst/>
            </a:prstGeom>
          </p:spPr>
          <p:txBody>
            <a:bodyPr vert="horz" wrap="square" lIns="0" tIns="12700" rIns="0" bIns="0" rtlCol="0">
              <a:spAutoFit/>
            </a:bodyPr>
            <a:lstStyle/>
            <a:p>
              <a:pPr marL="12700">
                <a:lnSpc>
                  <a:spcPct val="100000"/>
                </a:lnSpc>
                <a:spcBef>
                  <a:spcPts val="100"/>
                </a:spcBef>
              </a:pPr>
              <a:r>
                <a:rPr sz="700" spc="30" dirty="0">
                  <a:latin typeface="Arial Unicode MS"/>
                  <a:cs typeface="Arial Unicode MS"/>
                </a:rPr>
                <a:t>....</a:t>
              </a:r>
              <a:endParaRPr sz="700">
                <a:latin typeface="Arial Unicode MS"/>
                <a:cs typeface="Arial Unicode MS"/>
              </a:endParaRPr>
            </a:p>
          </p:txBody>
        </p:sp>
        <p:sp>
          <p:nvSpPr>
            <p:cNvPr id="40" name="object 8">
              <a:extLst>
                <a:ext uri="{FF2B5EF4-FFF2-40B4-BE49-F238E27FC236}">
                  <a16:creationId xmlns:a16="http://schemas.microsoft.com/office/drawing/2014/main" id="{9CA3108C-CDCB-476F-AD61-06993D3F094D}"/>
                </a:ext>
              </a:extLst>
            </p:cNvPr>
            <p:cNvSpPr txBox="1">
              <a:spLocks/>
            </p:cNvSpPr>
            <p:nvPr/>
          </p:nvSpPr>
          <p:spPr>
            <a:xfrm>
              <a:off x="520700" y="754732"/>
              <a:ext cx="2980461" cy="423193"/>
            </a:xfrm>
            <a:prstGeom prst="rect">
              <a:avLst/>
            </a:prstGeom>
          </p:spPr>
          <p:txBody>
            <a:bodyPr vert="horz" wrap="square" lIns="0" tIns="12700" rIns="0" bIns="0" rtlCol="0">
              <a:spAutoFit/>
            </a:bodyPr>
            <a:lstStyle>
              <a:lvl1pPr>
                <a:defRPr sz="2000" b="0" i="0">
                  <a:solidFill>
                    <a:srgbClr val="00AEEF"/>
                  </a:solidFill>
                  <a:latin typeface="Arial Black"/>
                  <a:ea typeface="+mj-ea"/>
                  <a:cs typeface="Arial Black"/>
                </a:defRPr>
              </a:lvl1pPr>
            </a:lstStyle>
            <a:p>
              <a:pPr marL="12700">
                <a:spcBef>
                  <a:spcPts val="100"/>
                </a:spcBef>
              </a:pPr>
              <a:r>
                <a:rPr lang="es-ES" sz="4000" b="1" kern="0" baseline="8169">
                  <a:solidFill>
                    <a:srgbClr val="6D6E71"/>
                  </a:solidFill>
                  <a:latin typeface="NanumBarunGothic"/>
                  <a:cs typeface="NanumBarunGothic"/>
                </a:rPr>
                <a:t>Nuestra</a:t>
              </a:r>
              <a:r>
                <a:rPr lang="es-ES" sz="1400" b="1" kern="0" baseline="8169">
                  <a:solidFill>
                    <a:srgbClr val="58585B"/>
                  </a:solidFill>
                  <a:latin typeface="Arial Unicode MS"/>
                  <a:cs typeface="Arial Unicode MS"/>
                </a:rPr>
                <a:t> </a:t>
              </a:r>
              <a:r>
                <a:rPr lang="es-ES" sz="1400" kern="0">
                  <a:solidFill>
                    <a:srgbClr val="58585B"/>
                  </a:solidFill>
                  <a:latin typeface="Arial Unicode MS"/>
                  <a:cs typeface="Arial Unicode MS"/>
                </a:rPr>
                <a:t>historia</a:t>
              </a:r>
              <a:endParaRPr lang="es-ES" sz="1400" kern="0" dirty="0">
                <a:latin typeface="Arial Unicode MS"/>
                <a:cs typeface="Arial Unicode MS"/>
              </a:endParaRPr>
            </a:p>
          </p:txBody>
        </p:sp>
        <p:sp>
          <p:nvSpPr>
            <p:cNvPr id="41" name="object 21">
              <a:extLst>
                <a:ext uri="{FF2B5EF4-FFF2-40B4-BE49-F238E27FC236}">
                  <a16:creationId xmlns:a16="http://schemas.microsoft.com/office/drawing/2014/main" id="{A1307D5E-23AC-415B-ADF6-1A92AED53101}"/>
                </a:ext>
              </a:extLst>
            </p:cNvPr>
            <p:cNvSpPr txBox="1"/>
            <p:nvPr/>
          </p:nvSpPr>
          <p:spPr>
            <a:xfrm>
              <a:off x="9664700" y="766480"/>
              <a:ext cx="781625" cy="259045"/>
            </a:xfrm>
            <a:prstGeom prst="rect">
              <a:avLst/>
            </a:prstGeom>
          </p:spPr>
          <p:txBody>
            <a:bodyPr vert="horz" wrap="square" lIns="0" tIns="12700" rIns="0" bIns="0" rtlCol="0">
              <a:spAutoFit/>
            </a:bodyPr>
            <a:lstStyle/>
            <a:p>
              <a:pPr marL="12700">
                <a:lnSpc>
                  <a:spcPct val="100000"/>
                </a:lnSpc>
                <a:spcBef>
                  <a:spcPts val="100"/>
                </a:spcBef>
              </a:pPr>
              <a:r>
                <a:rPr lang="es-ES" sz="1600" b="1" dirty="0">
                  <a:solidFill>
                    <a:srgbClr val="FFFFFF"/>
                  </a:solidFill>
                  <a:latin typeface="NanumBarunGothic"/>
                  <a:cs typeface="NanumBarunGothic"/>
                </a:rPr>
                <a:t>Alegoría</a:t>
              </a:r>
              <a:endParaRPr sz="1600" dirty="0">
                <a:latin typeface="NanumBarunGothic"/>
                <a:cs typeface="NanumBarunGothic"/>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421853" y="755551"/>
            <a:ext cx="4451350" cy="6789420"/>
          </a:xfrm>
          <a:custGeom>
            <a:avLst/>
            <a:gdLst/>
            <a:ahLst/>
            <a:cxnLst/>
            <a:rect l="l" t="t" r="r" b="b"/>
            <a:pathLst>
              <a:path w="4451350" h="6789420">
                <a:moveTo>
                  <a:pt x="179997" y="0"/>
                </a:moveTo>
                <a:lnTo>
                  <a:pt x="132144" y="6429"/>
                </a:lnTo>
                <a:lnTo>
                  <a:pt x="89146" y="24573"/>
                </a:lnTo>
                <a:lnTo>
                  <a:pt x="52717" y="52717"/>
                </a:lnTo>
                <a:lnTo>
                  <a:pt x="24573" y="89146"/>
                </a:lnTo>
                <a:lnTo>
                  <a:pt x="6429" y="132144"/>
                </a:lnTo>
                <a:lnTo>
                  <a:pt x="0" y="179997"/>
                </a:lnTo>
                <a:lnTo>
                  <a:pt x="0" y="6609092"/>
                </a:lnTo>
                <a:lnTo>
                  <a:pt x="6429" y="6656946"/>
                </a:lnTo>
                <a:lnTo>
                  <a:pt x="24573" y="6699946"/>
                </a:lnTo>
                <a:lnTo>
                  <a:pt x="52717" y="6736378"/>
                </a:lnTo>
                <a:lnTo>
                  <a:pt x="89146" y="6764525"/>
                </a:lnTo>
                <a:lnTo>
                  <a:pt x="132144" y="6782672"/>
                </a:lnTo>
                <a:lnTo>
                  <a:pt x="179997" y="6789102"/>
                </a:lnTo>
                <a:lnTo>
                  <a:pt x="4271302" y="6789102"/>
                </a:lnTo>
                <a:lnTo>
                  <a:pt x="4319150" y="6782672"/>
                </a:lnTo>
                <a:lnTo>
                  <a:pt x="4362147" y="6764525"/>
                </a:lnTo>
                <a:lnTo>
                  <a:pt x="4398576" y="6736378"/>
                </a:lnTo>
                <a:lnTo>
                  <a:pt x="4426722" y="6699946"/>
                </a:lnTo>
                <a:lnTo>
                  <a:pt x="4444869" y="6656946"/>
                </a:lnTo>
                <a:lnTo>
                  <a:pt x="4451299" y="6609092"/>
                </a:lnTo>
                <a:lnTo>
                  <a:pt x="4451299" y="179997"/>
                </a:lnTo>
                <a:lnTo>
                  <a:pt x="4444869" y="132144"/>
                </a:lnTo>
                <a:lnTo>
                  <a:pt x="4426722" y="89146"/>
                </a:lnTo>
                <a:lnTo>
                  <a:pt x="4398576" y="52717"/>
                </a:lnTo>
                <a:lnTo>
                  <a:pt x="4362147" y="24573"/>
                </a:lnTo>
                <a:lnTo>
                  <a:pt x="4319150" y="6429"/>
                </a:lnTo>
                <a:lnTo>
                  <a:pt x="4271302" y="0"/>
                </a:lnTo>
                <a:lnTo>
                  <a:pt x="179997" y="0"/>
                </a:lnTo>
                <a:close/>
              </a:path>
            </a:pathLst>
          </a:custGeom>
          <a:ln w="12700">
            <a:solidFill>
              <a:srgbClr val="ABE1FA"/>
            </a:solidFill>
          </a:ln>
        </p:spPr>
        <p:txBody>
          <a:bodyPr wrap="square" lIns="0" tIns="0" rIns="0" bIns="0" rtlCol="0"/>
          <a:lstStyle/>
          <a:p>
            <a:endParaRPr/>
          </a:p>
        </p:txBody>
      </p:sp>
      <p:sp>
        <p:nvSpPr>
          <p:cNvPr id="3" name="object 3"/>
          <p:cNvSpPr/>
          <p:nvPr/>
        </p:nvSpPr>
        <p:spPr>
          <a:xfrm>
            <a:off x="415494" y="698896"/>
            <a:ext cx="4464050" cy="364490"/>
          </a:xfrm>
          <a:custGeom>
            <a:avLst/>
            <a:gdLst/>
            <a:ahLst/>
            <a:cxnLst/>
            <a:rect l="l" t="t" r="r" b="b"/>
            <a:pathLst>
              <a:path w="4464050" h="364490">
                <a:moveTo>
                  <a:pt x="4281906" y="0"/>
                </a:moveTo>
                <a:lnTo>
                  <a:pt x="182105" y="0"/>
                </a:lnTo>
                <a:lnTo>
                  <a:pt x="133695" y="6504"/>
                </a:lnTo>
                <a:lnTo>
                  <a:pt x="90194" y="24860"/>
                </a:lnTo>
                <a:lnTo>
                  <a:pt x="53338" y="53332"/>
                </a:lnTo>
                <a:lnTo>
                  <a:pt x="24863" y="90185"/>
                </a:lnTo>
                <a:lnTo>
                  <a:pt x="6505" y="133683"/>
                </a:lnTo>
                <a:lnTo>
                  <a:pt x="0" y="182092"/>
                </a:lnTo>
                <a:lnTo>
                  <a:pt x="6505" y="230502"/>
                </a:lnTo>
                <a:lnTo>
                  <a:pt x="24863" y="274003"/>
                </a:lnTo>
                <a:lnTo>
                  <a:pt x="53338" y="310859"/>
                </a:lnTo>
                <a:lnTo>
                  <a:pt x="90194" y="339334"/>
                </a:lnTo>
                <a:lnTo>
                  <a:pt x="133695" y="357692"/>
                </a:lnTo>
                <a:lnTo>
                  <a:pt x="182105" y="364197"/>
                </a:lnTo>
                <a:lnTo>
                  <a:pt x="4281906" y="364197"/>
                </a:lnTo>
                <a:lnTo>
                  <a:pt x="4330315" y="357692"/>
                </a:lnTo>
                <a:lnTo>
                  <a:pt x="4373814" y="339334"/>
                </a:lnTo>
                <a:lnTo>
                  <a:pt x="4410667" y="310859"/>
                </a:lnTo>
                <a:lnTo>
                  <a:pt x="4439139" y="274003"/>
                </a:lnTo>
                <a:lnTo>
                  <a:pt x="4457494" y="230502"/>
                </a:lnTo>
                <a:lnTo>
                  <a:pt x="4463999" y="182092"/>
                </a:lnTo>
                <a:lnTo>
                  <a:pt x="4457494" y="133683"/>
                </a:lnTo>
                <a:lnTo>
                  <a:pt x="4439139" y="90185"/>
                </a:lnTo>
                <a:lnTo>
                  <a:pt x="4410667" y="53332"/>
                </a:lnTo>
                <a:lnTo>
                  <a:pt x="4373814" y="24860"/>
                </a:lnTo>
                <a:lnTo>
                  <a:pt x="4330315" y="6504"/>
                </a:lnTo>
                <a:lnTo>
                  <a:pt x="4281906" y="0"/>
                </a:lnTo>
                <a:close/>
              </a:path>
            </a:pathLst>
          </a:custGeom>
          <a:solidFill>
            <a:srgbClr val="ABE1FA"/>
          </a:solidFill>
        </p:spPr>
        <p:txBody>
          <a:bodyPr wrap="square" lIns="0" tIns="0" rIns="0" bIns="0" rtlCol="0"/>
          <a:lstStyle/>
          <a:p>
            <a:endParaRPr/>
          </a:p>
        </p:txBody>
      </p:sp>
      <p:sp>
        <p:nvSpPr>
          <p:cNvPr id="4" name="object 4"/>
          <p:cNvSpPr/>
          <p:nvPr/>
        </p:nvSpPr>
        <p:spPr>
          <a:xfrm>
            <a:off x="360140" y="649522"/>
            <a:ext cx="198424" cy="219049"/>
          </a:xfrm>
          <a:prstGeom prst="rect">
            <a:avLst/>
          </a:prstGeom>
          <a:blipFill>
            <a:blip r:embed="rId2" cstate="print"/>
            <a:stretch>
              <a:fillRect/>
            </a:stretch>
          </a:blipFill>
        </p:spPr>
        <p:txBody>
          <a:bodyPr wrap="square" lIns="0" tIns="0" rIns="0" bIns="0" rtlCol="0"/>
          <a:lstStyle/>
          <a:p>
            <a:endParaRPr/>
          </a:p>
        </p:txBody>
      </p:sp>
      <p:sp>
        <p:nvSpPr>
          <p:cNvPr id="5" name="object 5"/>
          <p:cNvSpPr/>
          <p:nvPr/>
        </p:nvSpPr>
        <p:spPr>
          <a:xfrm>
            <a:off x="364327" y="918231"/>
            <a:ext cx="219049" cy="198424"/>
          </a:xfrm>
          <a:prstGeom prst="rect">
            <a:avLst/>
          </a:prstGeom>
          <a:blipFill>
            <a:blip r:embed="rId3" cstate="print"/>
            <a:stretch>
              <a:fillRect/>
            </a:stretch>
          </a:blipFill>
        </p:spPr>
        <p:txBody>
          <a:bodyPr wrap="square" lIns="0" tIns="0" rIns="0" bIns="0" rtlCol="0"/>
          <a:lstStyle/>
          <a:p>
            <a:endParaRPr/>
          </a:p>
        </p:txBody>
      </p:sp>
      <p:sp>
        <p:nvSpPr>
          <p:cNvPr id="6" name="object 6"/>
          <p:cNvSpPr/>
          <p:nvPr/>
        </p:nvSpPr>
        <p:spPr>
          <a:xfrm>
            <a:off x="646459" y="1105345"/>
            <a:ext cx="4027804" cy="0"/>
          </a:xfrm>
          <a:custGeom>
            <a:avLst/>
            <a:gdLst/>
            <a:ahLst/>
            <a:cxnLst/>
            <a:rect l="l" t="t" r="r" b="b"/>
            <a:pathLst>
              <a:path w="4027804">
                <a:moveTo>
                  <a:pt x="0" y="0"/>
                </a:moveTo>
                <a:lnTo>
                  <a:pt x="4027411" y="0"/>
                </a:lnTo>
              </a:path>
            </a:pathLst>
          </a:custGeom>
          <a:ln w="25400">
            <a:solidFill>
              <a:srgbClr val="8ED8F8"/>
            </a:solidFill>
            <a:prstDash val="dot"/>
          </a:ln>
        </p:spPr>
        <p:txBody>
          <a:bodyPr wrap="square" lIns="0" tIns="0" rIns="0" bIns="0" rtlCol="0"/>
          <a:lstStyle/>
          <a:p>
            <a:endParaRPr/>
          </a:p>
        </p:txBody>
      </p:sp>
      <p:sp>
        <p:nvSpPr>
          <p:cNvPr id="7" name="object 7"/>
          <p:cNvSpPr/>
          <p:nvPr/>
        </p:nvSpPr>
        <p:spPr>
          <a:xfrm>
            <a:off x="4736434" y="893422"/>
            <a:ext cx="198424" cy="219049"/>
          </a:xfrm>
          <a:prstGeom prst="rect">
            <a:avLst/>
          </a:prstGeom>
          <a:blipFill>
            <a:blip r:embed="rId4" cstate="print"/>
            <a:stretch>
              <a:fillRect/>
            </a:stretch>
          </a:blipFill>
        </p:spPr>
        <p:txBody>
          <a:bodyPr wrap="square" lIns="0" tIns="0" rIns="0" bIns="0" rtlCol="0"/>
          <a:lstStyle/>
          <a:p>
            <a:endParaRPr/>
          </a:p>
        </p:txBody>
      </p:sp>
      <p:sp>
        <p:nvSpPr>
          <p:cNvPr id="8" name="object 8"/>
          <p:cNvSpPr/>
          <p:nvPr/>
        </p:nvSpPr>
        <p:spPr>
          <a:xfrm>
            <a:off x="4711622" y="645337"/>
            <a:ext cx="219049" cy="198424"/>
          </a:xfrm>
          <a:prstGeom prst="rect">
            <a:avLst/>
          </a:prstGeom>
          <a:blipFill>
            <a:blip r:embed="rId5" cstate="print"/>
            <a:stretch>
              <a:fillRect/>
            </a:stretch>
          </a:blipFill>
        </p:spPr>
        <p:txBody>
          <a:bodyPr wrap="square" lIns="0" tIns="0" rIns="0" bIns="0" rtlCol="0"/>
          <a:lstStyle/>
          <a:p>
            <a:endParaRPr/>
          </a:p>
        </p:txBody>
      </p:sp>
      <p:sp>
        <p:nvSpPr>
          <p:cNvPr id="9" name="object 9"/>
          <p:cNvSpPr/>
          <p:nvPr/>
        </p:nvSpPr>
        <p:spPr>
          <a:xfrm>
            <a:off x="371449" y="881000"/>
            <a:ext cx="0" cy="0"/>
          </a:xfrm>
          <a:custGeom>
            <a:avLst/>
            <a:gdLst/>
            <a:ahLst/>
            <a:cxnLst/>
            <a:rect l="l" t="t" r="r" b="b"/>
            <a:pathLst>
              <a:path>
                <a:moveTo>
                  <a:pt x="0" y="0"/>
                </a:moveTo>
                <a:lnTo>
                  <a:pt x="0" y="0"/>
                </a:lnTo>
              </a:path>
            </a:pathLst>
          </a:custGeom>
          <a:ln w="25400">
            <a:solidFill>
              <a:srgbClr val="8ED8F8"/>
            </a:solidFill>
          </a:ln>
        </p:spPr>
        <p:txBody>
          <a:bodyPr wrap="square" lIns="0" tIns="0" rIns="0" bIns="0" rtlCol="0"/>
          <a:lstStyle/>
          <a:p>
            <a:endParaRPr/>
          </a:p>
        </p:txBody>
      </p:sp>
      <p:sp>
        <p:nvSpPr>
          <p:cNvPr id="10" name="object 10"/>
          <p:cNvSpPr/>
          <p:nvPr/>
        </p:nvSpPr>
        <p:spPr>
          <a:xfrm>
            <a:off x="595795" y="1105345"/>
            <a:ext cx="0" cy="0"/>
          </a:xfrm>
          <a:custGeom>
            <a:avLst/>
            <a:gdLst/>
            <a:ahLst/>
            <a:cxnLst/>
            <a:rect l="l" t="t" r="r" b="b"/>
            <a:pathLst>
              <a:path>
                <a:moveTo>
                  <a:pt x="0" y="0"/>
                </a:moveTo>
                <a:lnTo>
                  <a:pt x="0" y="0"/>
                </a:lnTo>
              </a:path>
            </a:pathLst>
          </a:custGeom>
          <a:ln w="25400">
            <a:solidFill>
              <a:srgbClr val="8ED8F8"/>
            </a:solidFill>
          </a:ln>
        </p:spPr>
        <p:txBody>
          <a:bodyPr wrap="square" lIns="0" tIns="0" rIns="0" bIns="0" rtlCol="0"/>
          <a:lstStyle/>
          <a:p>
            <a:endParaRPr/>
          </a:p>
        </p:txBody>
      </p:sp>
      <p:sp>
        <p:nvSpPr>
          <p:cNvPr id="11" name="object 11"/>
          <p:cNvSpPr/>
          <p:nvPr/>
        </p:nvSpPr>
        <p:spPr>
          <a:xfrm>
            <a:off x="4699203" y="1105345"/>
            <a:ext cx="0" cy="0"/>
          </a:xfrm>
          <a:custGeom>
            <a:avLst/>
            <a:gdLst/>
            <a:ahLst/>
            <a:cxnLst/>
            <a:rect l="l" t="t" r="r" b="b"/>
            <a:pathLst>
              <a:path>
                <a:moveTo>
                  <a:pt x="0" y="0"/>
                </a:moveTo>
                <a:lnTo>
                  <a:pt x="0" y="0"/>
                </a:lnTo>
              </a:path>
            </a:pathLst>
          </a:custGeom>
          <a:ln w="25400">
            <a:solidFill>
              <a:srgbClr val="8ED8F8"/>
            </a:solidFill>
          </a:ln>
        </p:spPr>
        <p:txBody>
          <a:bodyPr wrap="square" lIns="0" tIns="0" rIns="0" bIns="0" rtlCol="0"/>
          <a:lstStyle/>
          <a:p>
            <a:endParaRPr/>
          </a:p>
        </p:txBody>
      </p:sp>
      <p:sp>
        <p:nvSpPr>
          <p:cNvPr id="13" name="object 13"/>
          <p:cNvSpPr/>
          <p:nvPr/>
        </p:nvSpPr>
        <p:spPr>
          <a:xfrm>
            <a:off x="4699203" y="656642"/>
            <a:ext cx="0" cy="0"/>
          </a:xfrm>
          <a:custGeom>
            <a:avLst/>
            <a:gdLst/>
            <a:ahLst/>
            <a:cxnLst/>
            <a:rect l="l" t="t" r="r" b="b"/>
            <a:pathLst>
              <a:path>
                <a:moveTo>
                  <a:pt x="0" y="0"/>
                </a:moveTo>
                <a:lnTo>
                  <a:pt x="0" y="0"/>
                </a:lnTo>
              </a:path>
            </a:pathLst>
          </a:custGeom>
          <a:ln w="25400">
            <a:solidFill>
              <a:srgbClr val="8ED8F8"/>
            </a:solidFill>
          </a:ln>
        </p:spPr>
        <p:txBody>
          <a:bodyPr wrap="square" lIns="0" tIns="0" rIns="0" bIns="0" rtlCol="0"/>
          <a:lstStyle/>
          <a:p>
            <a:endParaRPr/>
          </a:p>
        </p:txBody>
      </p:sp>
      <p:sp>
        <p:nvSpPr>
          <p:cNvPr id="14" name="object 14"/>
          <p:cNvSpPr/>
          <p:nvPr/>
        </p:nvSpPr>
        <p:spPr>
          <a:xfrm>
            <a:off x="582394" y="317472"/>
            <a:ext cx="790028" cy="657720"/>
          </a:xfrm>
          <a:prstGeom prst="rect">
            <a:avLst/>
          </a:prstGeom>
          <a:blipFill>
            <a:blip r:embed="rId6" cstate="print"/>
            <a:stretch>
              <a:fillRect/>
            </a:stretch>
          </a:blipFill>
        </p:spPr>
        <p:txBody>
          <a:bodyPr wrap="square" lIns="0" tIns="0" rIns="0" bIns="0" rtlCol="0"/>
          <a:lstStyle/>
          <a:p>
            <a:endParaRPr/>
          </a:p>
        </p:txBody>
      </p:sp>
      <p:sp>
        <p:nvSpPr>
          <p:cNvPr id="15" name="object 15"/>
          <p:cNvSpPr txBox="1">
            <a:spLocks noGrp="1"/>
          </p:cNvSpPr>
          <p:nvPr>
            <p:ph type="title"/>
          </p:nvPr>
        </p:nvSpPr>
        <p:spPr>
          <a:prstGeom prst="rect">
            <a:avLst/>
          </a:prstGeom>
        </p:spPr>
        <p:txBody>
          <a:bodyPr vert="horz" wrap="square" lIns="0" tIns="13335" rIns="0" bIns="0" rtlCol="0">
            <a:spAutoFit/>
          </a:bodyPr>
          <a:lstStyle/>
          <a:p>
            <a:pPr marL="12700">
              <a:lnSpc>
                <a:spcPct val="100000"/>
              </a:lnSpc>
              <a:spcBef>
                <a:spcPts val="105"/>
              </a:spcBef>
              <a:tabLst>
                <a:tab pos="643890" algn="l"/>
                <a:tab pos="4039870" algn="l"/>
              </a:tabLst>
            </a:pPr>
            <a:r>
              <a:rPr strike="sngStrike" spc="-35" dirty="0"/>
              <a:t> 	</a:t>
            </a:r>
            <a:r>
              <a:rPr lang="es-ES" strike="sngStrike" spc="-160" dirty="0"/>
              <a:t>Miércoles</a:t>
            </a:r>
            <a:r>
              <a:rPr strike="sngStrike" spc="-160" dirty="0"/>
              <a:t>	</a:t>
            </a:r>
          </a:p>
        </p:txBody>
      </p:sp>
      <p:sp>
        <p:nvSpPr>
          <p:cNvPr id="16" name="object 16"/>
          <p:cNvSpPr txBox="1"/>
          <p:nvPr/>
        </p:nvSpPr>
        <p:spPr>
          <a:xfrm>
            <a:off x="1602599" y="801752"/>
            <a:ext cx="1604705" cy="197490"/>
          </a:xfrm>
          <a:prstGeom prst="rect">
            <a:avLst/>
          </a:prstGeom>
        </p:spPr>
        <p:txBody>
          <a:bodyPr vert="horz" wrap="square" lIns="0" tIns="12700" rIns="0" bIns="0" rtlCol="0">
            <a:spAutoFit/>
          </a:bodyPr>
          <a:lstStyle/>
          <a:p>
            <a:pPr marL="12700">
              <a:lnSpc>
                <a:spcPct val="100000"/>
              </a:lnSpc>
              <a:spcBef>
                <a:spcPts val="100"/>
              </a:spcBef>
            </a:pPr>
            <a:r>
              <a:rPr lang="es-ES" sz="1200" dirty="0">
                <a:latin typeface="Arial Unicode MS"/>
                <a:cs typeface="Arial Unicode MS"/>
              </a:rPr>
              <a:t>Palabra de miércoles</a:t>
            </a:r>
            <a:endParaRPr sz="1200" dirty="0">
              <a:latin typeface="Arial Unicode MS"/>
              <a:cs typeface="Arial Unicode MS"/>
            </a:endParaRPr>
          </a:p>
        </p:txBody>
      </p:sp>
      <p:sp>
        <p:nvSpPr>
          <p:cNvPr id="17" name="object 17"/>
          <p:cNvSpPr txBox="1"/>
          <p:nvPr/>
        </p:nvSpPr>
        <p:spPr>
          <a:xfrm>
            <a:off x="3328499" y="780108"/>
            <a:ext cx="294640" cy="166712"/>
          </a:xfrm>
          <a:prstGeom prst="rect">
            <a:avLst/>
          </a:prstGeom>
        </p:spPr>
        <p:txBody>
          <a:bodyPr vert="horz" wrap="square" lIns="0" tIns="12700" rIns="0" bIns="0" rtlCol="0">
            <a:spAutoFit/>
          </a:bodyPr>
          <a:lstStyle/>
          <a:p>
            <a:pPr marL="12700">
              <a:lnSpc>
                <a:spcPct val="100000"/>
              </a:lnSpc>
              <a:spcBef>
                <a:spcPts val="100"/>
              </a:spcBef>
            </a:pPr>
            <a:r>
              <a:rPr sz="1000" dirty="0">
                <a:latin typeface="Arial Unicode MS"/>
                <a:cs typeface="Arial Unicode MS"/>
              </a:rPr>
              <a:t>D</a:t>
            </a:r>
            <a:r>
              <a:rPr lang="es-ES" sz="1000" dirty="0">
                <a:latin typeface="Arial Unicode MS"/>
                <a:cs typeface="Arial Unicode MS"/>
              </a:rPr>
              <a:t>ía</a:t>
            </a:r>
            <a:r>
              <a:rPr sz="1000" dirty="0">
                <a:latin typeface="Arial Unicode MS"/>
                <a:cs typeface="Arial Unicode MS"/>
              </a:rPr>
              <a:t>.</a:t>
            </a:r>
          </a:p>
        </p:txBody>
      </p:sp>
      <p:sp>
        <p:nvSpPr>
          <p:cNvPr id="18" name="object 18"/>
          <p:cNvSpPr/>
          <p:nvPr/>
        </p:nvSpPr>
        <p:spPr>
          <a:xfrm>
            <a:off x="3975699" y="838398"/>
            <a:ext cx="0" cy="111760"/>
          </a:xfrm>
          <a:custGeom>
            <a:avLst/>
            <a:gdLst/>
            <a:ahLst/>
            <a:cxnLst/>
            <a:rect l="l" t="t" r="r" b="b"/>
            <a:pathLst>
              <a:path h="111759">
                <a:moveTo>
                  <a:pt x="0" y="0"/>
                </a:moveTo>
                <a:lnTo>
                  <a:pt x="0" y="111594"/>
                </a:lnTo>
              </a:path>
            </a:pathLst>
          </a:custGeom>
          <a:ln w="9525">
            <a:solidFill>
              <a:srgbClr val="000000"/>
            </a:solidFill>
          </a:ln>
        </p:spPr>
        <p:txBody>
          <a:bodyPr wrap="square" lIns="0" tIns="0" rIns="0" bIns="0" rtlCol="0"/>
          <a:lstStyle/>
          <a:p>
            <a:endParaRPr/>
          </a:p>
        </p:txBody>
      </p:sp>
      <p:sp>
        <p:nvSpPr>
          <p:cNvPr id="19" name="object 19"/>
          <p:cNvSpPr/>
          <p:nvPr/>
        </p:nvSpPr>
        <p:spPr>
          <a:xfrm>
            <a:off x="4369399" y="838398"/>
            <a:ext cx="0" cy="111760"/>
          </a:xfrm>
          <a:custGeom>
            <a:avLst/>
            <a:gdLst/>
            <a:ahLst/>
            <a:cxnLst/>
            <a:rect l="l" t="t" r="r" b="b"/>
            <a:pathLst>
              <a:path h="111759">
                <a:moveTo>
                  <a:pt x="0" y="0"/>
                </a:moveTo>
                <a:lnTo>
                  <a:pt x="0" y="111594"/>
                </a:lnTo>
              </a:path>
            </a:pathLst>
          </a:custGeom>
          <a:ln w="9525">
            <a:solidFill>
              <a:srgbClr val="000000"/>
            </a:solidFill>
          </a:ln>
        </p:spPr>
        <p:txBody>
          <a:bodyPr wrap="square" lIns="0" tIns="0" rIns="0" bIns="0" rtlCol="0"/>
          <a:lstStyle/>
          <a:p>
            <a:endParaRPr/>
          </a:p>
        </p:txBody>
      </p:sp>
      <p:sp>
        <p:nvSpPr>
          <p:cNvPr id="20" name="object 20"/>
          <p:cNvSpPr/>
          <p:nvPr/>
        </p:nvSpPr>
        <p:spPr>
          <a:xfrm>
            <a:off x="576033" y="1365901"/>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21" name="object 21"/>
          <p:cNvSpPr/>
          <p:nvPr/>
        </p:nvSpPr>
        <p:spPr>
          <a:xfrm>
            <a:off x="525199" y="136590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22" name="object 22"/>
          <p:cNvSpPr/>
          <p:nvPr/>
        </p:nvSpPr>
        <p:spPr>
          <a:xfrm>
            <a:off x="4744393" y="136590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23" name="object 23"/>
          <p:cNvSpPr/>
          <p:nvPr/>
        </p:nvSpPr>
        <p:spPr>
          <a:xfrm>
            <a:off x="576033" y="3438388"/>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24" name="object 24"/>
          <p:cNvSpPr/>
          <p:nvPr/>
        </p:nvSpPr>
        <p:spPr>
          <a:xfrm>
            <a:off x="525199" y="343838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25" name="object 25"/>
          <p:cNvSpPr/>
          <p:nvPr/>
        </p:nvSpPr>
        <p:spPr>
          <a:xfrm>
            <a:off x="4744393" y="343838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26" name="object 26"/>
          <p:cNvSpPr/>
          <p:nvPr/>
        </p:nvSpPr>
        <p:spPr>
          <a:xfrm>
            <a:off x="576033" y="2402141"/>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27" name="object 27"/>
          <p:cNvSpPr/>
          <p:nvPr/>
        </p:nvSpPr>
        <p:spPr>
          <a:xfrm>
            <a:off x="525199" y="240214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28" name="object 28"/>
          <p:cNvSpPr/>
          <p:nvPr/>
        </p:nvSpPr>
        <p:spPr>
          <a:xfrm>
            <a:off x="4744393" y="240214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29" name="object 29"/>
          <p:cNvSpPr/>
          <p:nvPr/>
        </p:nvSpPr>
        <p:spPr>
          <a:xfrm>
            <a:off x="576033" y="4474629"/>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30" name="object 30"/>
          <p:cNvSpPr/>
          <p:nvPr/>
        </p:nvSpPr>
        <p:spPr>
          <a:xfrm>
            <a:off x="525199" y="4474629"/>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31" name="object 31"/>
          <p:cNvSpPr/>
          <p:nvPr/>
        </p:nvSpPr>
        <p:spPr>
          <a:xfrm>
            <a:off x="4744393" y="4474629"/>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32" name="object 32"/>
          <p:cNvSpPr/>
          <p:nvPr/>
        </p:nvSpPr>
        <p:spPr>
          <a:xfrm>
            <a:off x="576033" y="6288056"/>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33" name="object 33"/>
          <p:cNvSpPr/>
          <p:nvPr/>
        </p:nvSpPr>
        <p:spPr>
          <a:xfrm>
            <a:off x="525199" y="628805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34" name="object 34"/>
          <p:cNvSpPr/>
          <p:nvPr/>
        </p:nvSpPr>
        <p:spPr>
          <a:xfrm>
            <a:off x="4744393" y="628805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35" name="object 35"/>
          <p:cNvSpPr/>
          <p:nvPr/>
        </p:nvSpPr>
        <p:spPr>
          <a:xfrm>
            <a:off x="576033" y="1884021"/>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36" name="object 36"/>
          <p:cNvSpPr/>
          <p:nvPr/>
        </p:nvSpPr>
        <p:spPr>
          <a:xfrm>
            <a:off x="525199" y="188402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37" name="object 37"/>
          <p:cNvSpPr/>
          <p:nvPr/>
        </p:nvSpPr>
        <p:spPr>
          <a:xfrm>
            <a:off x="4744393" y="188402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38" name="object 38"/>
          <p:cNvSpPr/>
          <p:nvPr/>
        </p:nvSpPr>
        <p:spPr>
          <a:xfrm>
            <a:off x="576033" y="3956508"/>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39" name="object 39"/>
          <p:cNvSpPr/>
          <p:nvPr/>
        </p:nvSpPr>
        <p:spPr>
          <a:xfrm>
            <a:off x="525199" y="395650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40" name="object 40"/>
          <p:cNvSpPr/>
          <p:nvPr/>
        </p:nvSpPr>
        <p:spPr>
          <a:xfrm>
            <a:off x="4744393" y="395650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41" name="object 41"/>
          <p:cNvSpPr/>
          <p:nvPr/>
        </p:nvSpPr>
        <p:spPr>
          <a:xfrm>
            <a:off x="576033" y="5769936"/>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42" name="object 42"/>
          <p:cNvSpPr/>
          <p:nvPr/>
        </p:nvSpPr>
        <p:spPr>
          <a:xfrm>
            <a:off x="525199" y="576993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43" name="object 43"/>
          <p:cNvSpPr/>
          <p:nvPr/>
        </p:nvSpPr>
        <p:spPr>
          <a:xfrm>
            <a:off x="4744393" y="576993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44" name="object 44"/>
          <p:cNvSpPr/>
          <p:nvPr/>
        </p:nvSpPr>
        <p:spPr>
          <a:xfrm>
            <a:off x="576033" y="2920268"/>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45" name="object 45"/>
          <p:cNvSpPr/>
          <p:nvPr/>
        </p:nvSpPr>
        <p:spPr>
          <a:xfrm>
            <a:off x="525199" y="292026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46" name="object 46"/>
          <p:cNvSpPr/>
          <p:nvPr/>
        </p:nvSpPr>
        <p:spPr>
          <a:xfrm>
            <a:off x="4744393" y="292026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47" name="object 47"/>
          <p:cNvSpPr/>
          <p:nvPr/>
        </p:nvSpPr>
        <p:spPr>
          <a:xfrm>
            <a:off x="576033" y="4992756"/>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48" name="object 48"/>
          <p:cNvSpPr/>
          <p:nvPr/>
        </p:nvSpPr>
        <p:spPr>
          <a:xfrm>
            <a:off x="525199" y="499275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49" name="object 49"/>
          <p:cNvSpPr/>
          <p:nvPr/>
        </p:nvSpPr>
        <p:spPr>
          <a:xfrm>
            <a:off x="4744393" y="499275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50" name="object 50"/>
          <p:cNvSpPr/>
          <p:nvPr/>
        </p:nvSpPr>
        <p:spPr>
          <a:xfrm>
            <a:off x="576033" y="6806176"/>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51" name="object 51"/>
          <p:cNvSpPr/>
          <p:nvPr/>
        </p:nvSpPr>
        <p:spPr>
          <a:xfrm>
            <a:off x="525199" y="680617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52" name="object 52"/>
          <p:cNvSpPr/>
          <p:nvPr/>
        </p:nvSpPr>
        <p:spPr>
          <a:xfrm>
            <a:off x="4744393" y="680617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53" name="object 53"/>
          <p:cNvSpPr/>
          <p:nvPr/>
        </p:nvSpPr>
        <p:spPr>
          <a:xfrm>
            <a:off x="576033" y="1624961"/>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54" name="object 54"/>
          <p:cNvSpPr/>
          <p:nvPr/>
        </p:nvSpPr>
        <p:spPr>
          <a:xfrm>
            <a:off x="525199" y="162496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55" name="object 55"/>
          <p:cNvSpPr/>
          <p:nvPr/>
        </p:nvSpPr>
        <p:spPr>
          <a:xfrm>
            <a:off x="4744393" y="162496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56" name="object 56"/>
          <p:cNvSpPr/>
          <p:nvPr/>
        </p:nvSpPr>
        <p:spPr>
          <a:xfrm>
            <a:off x="576033" y="3697449"/>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57" name="object 57"/>
          <p:cNvSpPr/>
          <p:nvPr/>
        </p:nvSpPr>
        <p:spPr>
          <a:xfrm>
            <a:off x="525199" y="3697449"/>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58" name="object 58"/>
          <p:cNvSpPr/>
          <p:nvPr/>
        </p:nvSpPr>
        <p:spPr>
          <a:xfrm>
            <a:off x="4744393" y="3697449"/>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59" name="object 59"/>
          <p:cNvSpPr/>
          <p:nvPr/>
        </p:nvSpPr>
        <p:spPr>
          <a:xfrm>
            <a:off x="576033" y="5510875"/>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60" name="object 60"/>
          <p:cNvSpPr/>
          <p:nvPr/>
        </p:nvSpPr>
        <p:spPr>
          <a:xfrm>
            <a:off x="525199" y="5510875"/>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61" name="object 61"/>
          <p:cNvSpPr/>
          <p:nvPr/>
        </p:nvSpPr>
        <p:spPr>
          <a:xfrm>
            <a:off x="4744393" y="5510875"/>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62" name="object 62"/>
          <p:cNvSpPr/>
          <p:nvPr/>
        </p:nvSpPr>
        <p:spPr>
          <a:xfrm>
            <a:off x="576033" y="2661201"/>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63" name="object 63"/>
          <p:cNvSpPr/>
          <p:nvPr/>
        </p:nvSpPr>
        <p:spPr>
          <a:xfrm>
            <a:off x="525199" y="266120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64" name="object 64"/>
          <p:cNvSpPr/>
          <p:nvPr/>
        </p:nvSpPr>
        <p:spPr>
          <a:xfrm>
            <a:off x="4744393" y="266120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65" name="object 65"/>
          <p:cNvSpPr/>
          <p:nvPr/>
        </p:nvSpPr>
        <p:spPr>
          <a:xfrm>
            <a:off x="576033" y="4733688"/>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66" name="object 66"/>
          <p:cNvSpPr/>
          <p:nvPr/>
        </p:nvSpPr>
        <p:spPr>
          <a:xfrm>
            <a:off x="525199" y="473368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67" name="object 67"/>
          <p:cNvSpPr/>
          <p:nvPr/>
        </p:nvSpPr>
        <p:spPr>
          <a:xfrm>
            <a:off x="4744393" y="473368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68" name="object 68"/>
          <p:cNvSpPr/>
          <p:nvPr/>
        </p:nvSpPr>
        <p:spPr>
          <a:xfrm>
            <a:off x="576033" y="6547116"/>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69" name="object 69"/>
          <p:cNvSpPr/>
          <p:nvPr/>
        </p:nvSpPr>
        <p:spPr>
          <a:xfrm>
            <a:off x="525199" y="654711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70" name="object 70"/>
          <p:cNvSpPr/>
          <p:nvPr/>
        </p:nvSpPr>
        <p:spPr>
          <a:xfrm>
            <a:off x="4744393" y="654711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71" name="object 71"/>
          <p:cNvSpPr/>
          <p:nvPr/>
        </p:nvSpPr>
        <p:spPr>
          <a:xfrm>
            <a:off x="576033" y="2143081"/>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72" name="object 72"/>
          <p:cNvSpPr/>
          <p:nvPr/>
        </p:nvSpPr>
        <p:spPr>
          <a:xfrm>
            <a:off x="525199" y="214308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73" name="object 73"/>
          <p:cNvSpPr/>
          <p:nvPr/>
        </p:nvSpPr>
        <p:spPr>
          <a:xfrm>
            <a:off x="4744393" y="214308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74" name="object 74"/>
          <p:cNvSpPr/>
          <p:nvPr/>
        </p:nvSpPr>
        <p:spPr>
          <a:xfrm>
            <a:off x="576033" y="4215569"/>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75" name="object 75"/>
          <p:cNvSpPr/>
          <p:nvPr/>
        </p:nvSpPr>
        <p:spPr>
          <a:xfrm>
            <a:off x="525199" y="4215569"/>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76" name="object 76"/>
          <p:cNvSpPr/>
          <p:nvPr/>
        </p:nvSpPr>
        <p:spPr>
          <a:xfrm>
            <a:off x="4744393" y="4215569"/>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77" name="object 77"/>
          <p:cNvSpPr/>
          <p:nvPr/>
        </p:nvSpPr>
        <p:spPr>
          <a:xfrm>
            <a:off x="576033" y="6028996"/>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78" name="object 78"/>
          <p:cNvSpPr/>
          <p:nvPr/>
        </p:nvSpPr>
        <p:spPr>
          <a:xfrm>
            <a:off x="525199" y="602899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79" name="object 79"/>
          <p:cNvSpPr/>
          <p:nvPr/>
        </p:nvSpPr>
        <p:spPr>
          <a:xfrm>
            <a:off x="4744393" y="602899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80" name="object 80"/>
          <p:cNvSpPr/>
          <p:nvPr/>
        </p:nvSpPr>
        <p:spPr>
          <a:xfrm>
            <a:off x="576033" y="3179328"/>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81" name="object 81"/>
          <p:cNvSpPr/>
          <p:nvPr/>
        </p:nvSpPr>
        <p:spPr>
          <a:xfrm>
            <a:off x="525199" y="317932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82" name="object 82"/>
          <p:cNvSpPr/>
          <p:nvPr/>
        </p:nvSpPr>
        <p:spPr>
          <a:xfrm>
            <a:off x="4744393" y="317932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83" name="object 83"/>
          <p:cNvSpPr/>
          <p:nvPr/>
        </p:nvSpPr>
        <p:spPr>
          <a:xfrm>
            <a:off x="576033" y="5251815"/>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84" name="object 84"/>
          <p:cNvSpPr/>
          <p:nvPr/>
        </p:nvSpPr>
        <p:spPr>
          <a:xfrm>
            <a:off x="525199" y="5251815"/>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85" name="object 85"/>
          <p:cNvSpPr/>
          <p:nvPr/>
        </p:nvSpPr>
        <p:spPr>
          <a:xfrm>
            <a:off x="4744393" y="5251815"/>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86" name="object 86"/>
          <p:cNvSpPr/>
          <p:nvPr/>
        </p:nvSpPr>
        <p:spPr>
          <a:xfrm>
            <a:off x="576033" y="7065237"/>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87" name="object 87"/>
          <p:cNvSpPr/>
          <p:nvPr/>
        </p:nvSpPr>
        <p:spPr>
          <a:xfrm>
            <a:off x="525199" y="7065237"/>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88" name="object 88"/>
          <p:cNvSpPr/>
          <p:nvPr/>
        </p:nvSpPr>
        <p:spPr>
          <a:xfrm>
            <a:off x="4744393" y="7065237"/>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89" name="object 89"/>
          <p:cNvSpPr/>
          <p:nvPr/>
        </p:nvSpPr>
        <p:spPr>
          <a:xfrm>
            <a:off x="576033" y="7324303"/>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90" name="object 90"/>
          <p:cNvSpPr/>
          <p:nvPr/>
        </p:nvSpPr>
        <p:spPr>
          <a:xfrm>
            <a:off x="525199" y="7324303"/>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91" name="object 91"/>
          <p:cNvSpPr/>
          <p:nvPr/>
        </p:nvSpPr>
        <p:spPr>
          <a:xfrm>
            <a:off x="4744393" y="7324303"/>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92" name="object 92"/>
          <p:cNvSpPr txBox="1"/>
          <p:nvPr/>
        </p:nvSpPr>
        <p:spPr>
          <a:xfrm>
            <a:off x="620500" y="1144863"/>
            <a:ext cx="433600" cy="151323"/>
          </a:xfrm>
          <a:prstGeom prst="rect">
            <a:avLst/>
          </a:prstGeom>
        </p:spPr>
        <p:txBody>
          <a:bodyPr vert="horz" wrap="square" lIns="0" tIns="12700" rIns="0" bIns="0" rtlCol="0">
            <a:spAutoFit/>
          </a:bodyPr>
          <a:lstStyle/>
          <a:p>
            <a:pPr marL="12700">
              <a:lnSpc>
                <a:spcPct val="100000"/>
              </a:lnSpc>
              <a:spcBef>
                <a:spcPts val="100"/>
              </a:spcBef>
            </a:pPr>
            <a:r>
              <a:rPr lang="es-ES" sz="900" dirty="0">
                <a:solidFill>
                  <a:srgbClr val="00AEEF"/>
                </a:solidFill>
                <a:latin typeface="Arial Unicode MS"/>
                <a:cs typeface="Arial Unicode MS"/>
              </a:rPr>
              <a:t>Título</a:t>
            </a:r>
            <a:r>
              <a:rPr sz="900" dirty="0">
                <a:solidFill>
                  <a:srgbClr val="00AEEF"/>
                </a:solidFill>
                <a:latin typeface="Arial Unicode MS"/>
                <a:cs typeface="Arial Unicode MS"/>
              </a:rPr>
              <a:t> :</a:t>
            </a:r>
            <a:endParaRPr sz="900" dirty="0">
              <a:latin typeface="Arial Unicode MS"/>
              <a:cs typeface="Arial Unicode MS"/>
            </a:endParaRPr>
          </a:p>
        </p:txBody>
      </p:sp>
      <p:sp>
        <p:nvSpPr>
          <p:cNvPr id="93" name="object 93"/>
          <p:cNvSpPr txBox="1"/>
          <p:nvPr/>
        </p:nvSpPr>
        <p:spPr>
          <a:xfrm>
            <a:off x="3340100" y="1144863"/>
            <a:ext cx="724864" cy="151323"/>
          </a:xfrm>
          <a:prstGeom prst="rect">
            <a:avLst/>
          </a:prstGeom>
        </p:spPr>
        <p:txBody>
          <a:bodyPr vert="horz" wrap="square" lIns="0" tIns="12700" rIns="0" bIns="0" rtlCol="0">
            <a:spAutoFit/>
          </a:bodyPr>
          <a:lstStyle/>
          <a:p>
            <a:pPr marL="12700">
              <a:lnSpc>
                <a:spcPct val="100000"/>
              </a:lnSpc>
              <a:spcBef>
                <a:spcPts val="100"/>
              </a:spcBef>
            </a:pPr>
            <a:r>
              <a:rPr lang="es-ES" sz="900" dirty="0">
                <a:solidFill>
                  <a:srgbClr val="00AEEF"/>
                </a:solidFill>
                <a:latin typeface="Arial Unicode MS"/>
                <a:cs typeface="Arial Unicode MS"/>
              </a:rPr>
              <a:t>Predicador</a:t>
            </a:r>
            <a:r>
              <a:rPr sz="900" dirty="0">
                <a:solidFill>
                  <a:srgbClr val="00AEEF"/>
                </a:solidFill>
                <a:latin typeface="Arial Unicode MS"/>
                <a:cs typeface="Arial Unicode MS"/>
              </a:rPr>
              <a:t> :</a:t>
            </a:r>
            <a:endParaRPr sz="900" dirty="0">
              <a:latin typeface="Arial Unicode MS"/>
              <a:cs typeface="Arial Unicode MS"/>
            </a:endParaRPr>
          </a:p>
        </p:txBody>
      </p:sp>
      <p:sp>
        <p:nvSpPr>
          <p:cNvPr id="94" name="object 94"/>
          <p:cNvSpPr txBox="1"/>
          <p:nvPr/>
        </p:nvSpPr>
        <p:spPr>
          <a:xfrm>
            <a:off x="620500" y="1413011"/>
            <a:ext cx="433600" cy="151323"/>
          </a:xfrm>
          <a:prstGeom prst="rect">
            <a:avLst/>
          </a:prstGeom>
        </p:spPr>
        <p:txBody>
          <a:bodyPr vert="horz" wrap="square" lIns="0" tIns="12700" rIns="0" bIns="0" rtlCol="0">
            <a:spAutoFit/>
          </a:bodyPr>
          <a:lstStyle/>
          <a:p>
            <a:pPr marL="12700">
              <a:lnSpc>
                <a:spcPct val="100000"/>
              </a:lnSpc>
              <a:spcBef>
                <a:spcPts val="100"/>
              </a:spcBef>
            </a:pPr>
            <a:r>
              <a:rPr lang="es-ES" sz="900" dirty="0">
                <a:solidFill>
                  <a:srgbClr val="00AEEF"/>
                </a:solidFill>
                <a:latin typeface="Arial Unicode MS"/>
                <a:cs typeface="Arial Unicode MS"/>
              </a:rPr>
              <a:t>Texto</a:t>
            </a:r>
            <a:r>
              <a:rPr sz="900" dirty="0">
                <a:solidFill>
                  <a:srgbClr val="00AEEF"/>
                </a:solidFill>
                <a:latin typeface="Arial Unicode MS"/>
                <a:cs typeface="Arial Unicode MS"/>
              </a:rPr>
              <a:t> :</a:t>
            </a:r>
            <a:endParaRPr sz="900" dirty="0">
              <a:latin typeface="Arial Unicode MS"/>
              <a:cs typeface="Arial Unicode MS"/>
            </a:endParaRPr>
          </a:p>
        </p:txBody>
      </p:sp>
      <p:sp>
        <p:nvSpPr>
          <p:cNvPr id="189" name="object 189"/>
          <p:cNvSpPr txBox="1"/>
          <p:nvPr/>
        </p:nvSpPr>
        <p:spPr>
          <a:xfrm>
            <a:off x="186701" y="7533122"/>
            <a:ext cx="139700" cy="135935"/>
          </a:xfrm>
          <a:prstGeom prst="rect">
            <a:avLst/>
          </a:prstGeom>
        </p:spPr>
        <p:txBody>
          <a:bodyPr vert="horz" wrap="square" lIns="0" tIns="12700" rIns="0" bIns="0" rtlCol="0">
            <a:spAutoFit/>
          </a:bodyPr>
          <a:lstStyle/>
          <a:p>
            <a:pPr marL="12700">
              <a:lnSpc>
                <a:spcPct val="100000"/>
              </a:lnSpc>
              <a:spcBef>
                <a:spcPts val="100"/>
              </a:spcBef>
            </a:pPr>
            <a:r>
              <a:rPr lang="es-ES" sz="800" dirty="0">
                <a:latin typeface="Arial Unicode MS"/>
                <a:cs typeface="Arial Unicode MS"/>
              </a:rPr>
              <a:t>5</a:t>
            </a:r>
            <a:r>
              <a:rPr sz="800" dirty="0">
                <a:latin typeface="Arial Unicode MS"/>
                <a:cs typeface="Arial Unicode MS"/>
              </a:rPr>
              <a:t>8</a:t>
            </a:r>
          </a:p>
        </p:txBody>
      </p:sp>
      <p:grpSp>
        <p:nvGrpSpPr>
          <p:cNvPr id="192" name="그룹 191">
            <a:extLst>
              <a:ext uri="{FF2B5EF4-FFF2-40B4-BE49-F238E27FC236}">
                <a16:creationId xmlns:a16="http://schemas.microsoft.com/office/drawing/2014/main" id="{72DE195A-255C-4976-933B-D0BAE1667C84}"/>
              </a:ext>
            </a:extLst>
          </p:cNvPr>
          <p:cNvGrpSpPr/>
          <p:nvPr/>
        </p:nvGrpSpPr>
        <p:grpSpPr>
          <a:xfrm>
            <a:off x="4923548" y="298796"/>
            <a:ext cx="5829045" cy="7379303"/>
            <a:chOff x="4923548" y="298796"/>
            <a:chExt cx="5829045" cy="7379303"/>
          </a:xfrm>
        </p:grpSpPr>
        <p:sp>
          <p:nvSpPr>
            <p:cNvPr id="12" name="object 12"/>
            <p:cNvSpPr/>
            <p:nvPr/>
          </p:nvSpPr>
          <p:spPr>
            <a:xfrm>
              <a:off x="4923548" y="881000"/>
              <a:ext cx="0" cy="0"/>
            </a:xfrm>
            <a:custGeom>
              <a:avLst/>
              <a:gdLst/>
              <a:ahLst/>
              <a:cxnLst/>
              <a:rect l="l" t="t" r="r" b="b"/>
              <a:pathLst>
                <a:path>
                  <a:moveTo>
                    <a:pt x="0" y="0"/>
                  </a:moveTo>
                  <a:lnTo>
                    <a:pt x="0" y="0"/>
                  </a:lnTo>
                </a:path>
              </a:pathLst>
            </a:custGeom>
            <a:ln w="25400">
              <a:solidFill>
                <a:srgbClr val="8ED8F8"/>
              </a:solidFill>
            </a:ln>
          </p:spPr>
          <p:txBody>
            <a:bodyPr wrap="square" lIns="0" tIns="0" rIns="0" bIns="0" rtlCol="0"/>
            <a:lstStyle/>
            <a:p>
              <a:endParaRPr/>
            </a:p>
          </p:txBody>
        </p:sp>
        <p:sp>
          <p:nvSpPr>
            <p:cNvPr id="95" name="object 95"/>
            <p:cNvSpPr/>
            <p:nvPr/>
          </p:nvSpPr>
          <p:spPr>
            <a:xfrm>
              <a:off x="6075103" y="755551"/>
              <a:ext cx="4451350" cy="6789420"/>
            </a:xfrm>
            <a:custGeom>
              <a:avLst/>
              <a:gdLst/>
              <a:ahLst/>
              <a:cxnLst/>
              <a:rect l="l" t="t" r="r" b="b"/>
              <a:pathLst>
                <a:path w="4451350" h="6789420">
                  <a:moveTo>
                    <a:pt x="179997" y="0"/>
                  </a:moveTo>
                  <a:lnTo>
                    <a:pt x="132144" y="6429"/>
                  </a:lnTo>
                  <a:lnTo>
                    <a:pt x="89146" y="24573"/>
                  </a:lnTo>
                  <a:lnTo>
                    <a:pt x="52717" y="52717"/>
                  </a:lnTo>
                  <a:lnTo>
                    <a:pt x="24573" y="89146"/>
                  </a:lnTo>
                  <a:lnTo>
                    <a:pt x="6429" y="132144"/>
                  </a:lnTo>
                  <a:lnTo>
                    <a:pt x="0" y="179997"/>
                  </a:lnTo>
                  <a:lnTo>
                    <a:pt x="0" y="6609092"/>
                  </a:lnTo>
                  <a:lnTo>
                    <a:pt x="6429" y="6656946"/>
                  </a:lnTo>
                  <a:lnTo>
                    <a:pt x="24573" y="6699946"/>
                  </a:lnTo>
                  <a:lnTo>
                    <a:pt x="52717" y="6736378"/>
                  </a:lnTo>
                  <a:lnTo>
                    <a:pt x="89146" y="6764525"/>
                  </a:lnTo>
                  <a:lnTo>
                    <a:pt x="132144" y="6782672"/>
                  </a:lnTo>
                  <a:lnTo>
                    <a:pt x="179997" y="6789102"/>
                  </a:lnTo>
                  <a:lnTo>
                    <a:pt x="4271302" y="6789102"/>
                  </a:lnTo>
                  <a:lnTo>
                    <a:pt x="4319150" y="6782672"/>
                  </a:lnTo>
                  <a:lnTo>
                    <a:pt x="4362147" y="6764525"/>
                  </a:lnTo>
                  <a:lnTo>
                    <a:pt x="4398576" y="6736378"/>
                  </a:lnTo>
                  <a:lnTo>
                    <a:pt x="4426722" y="6699946"/>
                  </a:lnTo>
                  <a:lnTo>
                    <a:pt x="4444869" y="6656946"/>
                  </a:lnTo>
                  <a:lnTo>
                    <a:pt x="4451299" y="6609092"/>
                  </a:lnTo>
                  <a:lnTo>
                    <a:pt x="4451299" y="179997"/>
                  </a:lnTo>
                  <a:lnTo>
                    <a:pt x="4444869" y="132144"/>
                  </a:lnTo>
                  <a:lnTo>
                    <a:pt x="4426722" y="89146"/>
                  </a:lnTo>
                  <a:lnTo>
                    <a:pt x="4398576" y="52717"/>
                  </a:lnTo>
                  <a:lnTo>
                    <a:pt x="4362147" y="24573"/>
                  </a:lnTo>
                  <a:lnTo>
                    <a:pt x="4319150" y="6429"/>
                  </a:lnTo>
                  <a:lnTo>
                    <a:pt x="4271302" y="0"/>
                  </a:lnTo>
                  <a:lnTo>
                    <a:pt x="179997" y="0"/>
                  </a:lnTo>
                  <a:close/>
                </a:path>
              </a:pathLst>
            </a:custGeom>
            <a:ln w="12700">
              <a:solidFill>
                <a:srgbClr val="ABE1FA"/>
              </a:solidFill>
            </a:ln>
          </p:spPr>
          <p:txBody>
            <a:bodyPr wrap="square" lIns="0" tIns="0" rIns="0" bIns="0" rtlCol="0"/>
            <a:lstStyle/>
            <a:p>
              <a:endParaRPr/>
            </a:p>
          </p:txBody>
        </p:sp>
        <p:sp>
          <p:nvSpPr>
            <p:cNvPr id="96" name="object 96"/>
            <p:cNvSpPr/>
            <p:nvPr/>
          </p:nvSpPr>
          <p:spPr>
            <a:xfrm>
              <a:off x="6068744" y="698896"/>
              <a:ext cx="4464050" cy="364490"/>
            </a:xfrm>
            <a:custGeom>
              <a:avLst/>
              <a:gdLst/>
              <a:ahLst/>
              <a:cxnLst/>
              <a:rect l="l" t="t" r="r" b="b"/>
              <a:pathLst>
                <a:path w="4464050" h="364490">
                  <a:moveTo>
                    <a:pt x="4281906" y="0"/>
                  </a:moveTo>
                  <a:lnTo>
                    <a:pt x="182105" y="0"/>
                  </a:lnTo>
                  <a:lnTo>
                    <a:pt x="133695" y="6504"/>
                  </a:lnTo>
                  <a:lnTo>
                    <a:pt x="90194" y="24860"/>
                  </a:lnTo>
                  <a:lnTo>
                    <a:pt x="53338" y="53332"/>
                  </a:lnTo>
                  <a:lnTo>
                    <a:pt x="24863" y="90185"/>
                  </a:lnTo>
                  <a:lnTo>
                    <a:pt x="6505" y="133683"/>
                  </a:lnTo>
                  <a:lnTo>
                    <a:pt x="0" y="182092"/>
                  </a:lnTo>
                  <a:lnTo>
                    <a:pt x="6505" y="230502"/>
                  </a:lnTo>
                  <a:lnTo>
                    <a:pt x="24863" y="274003"/>
                  </a:lnTo>
                  <a:lnTo>
                    <a:pt x="53338" y="310859"/>
                  </a:lnTo>
                  <a:lnTo>
                    <a:pt x="90194" y="339334"/>
                  </a:lnTo>
                  <a:lnTo>
                    <a:pt x="133695" y="357692"/>
                  </a:lnTo>
                  <a:lnTo>
                    <a:pt x="182105" y="364197"/>
                  </a:lnTo>
                  <a:lnTo>
                    <a:pt x="4281906" y="364197"/>
                  </a:lnTo>
                  <a:lnTo>
                    <a:pt x="4330315" y="357692"/>
                  </a:lnTo>
                  <a:lnTo>
                    <a:pt x="4373814" y="339334"/>
                  </a:lnTo>
                  <a:lnTo>
                    <a:pt x="4410667" y="310859"/>
                  </a:lnTo>
                  <a:lnTo>
                    <a:pt x="4439139" y="274003"/>
                  </a:lnTo>
                  <a:lnTo>
                    <a:pt x="4457494" y="230502"/>
                  </a:lnTo>
                  <a:lnTo>
                    <a:pt x="4463999" y="182092"/>
                  </a:lnTo>
                  <a:lnTo>
                    <a:pt x="4457494" y="133683"/>
                  </a:lnTo>
                  <a:lnTo>
                    <a:pt x="4439139" y="90185"/>
                  </a:lnTo>
                  <a:lnTo>
                    <a:pt x="4410667" y="53332"/>
                  </a:lnTo>
                  <a:lnTo>
                    <a:pt x="4373814" y="24860"/>
                  </a:lnTo>
                  <a:lnTo>
                    <a:pt x="4330315" y="6504"/>
                  </a:lnTo>
                  <a:lnTo>
                    <a:pt x="4281906" y="0"/>
                  </a:lnTo>
                  <a:close/>
                </a:path>
              </a:pathLst>
            </a:custGeom>
            <a:solidFill>
              <a:srgbClr val="ABE1FA"/>
            </a:solidFill>
          </p:spPr>
          <p:txBody>
            <a:bodyPr wrap="square" lIns="0" tIns="0" rIns="0" bIns="0" rtlCol="0"/>
            <a:lstStyle/>
            <a:p>
              <a:endParaRPr/>
            </a:p>
          </p:txBody>
        </p:sp>
        <p:sp>
          <p:nvSpPr>
            <p:cNvPr id="97" name="object 97"/>
            <p:cNvSpPr/>
            <p:nvPr/>
          </p:nvSpPr>
          <p:spPr>
            <a:xfrm>
              <a:off x="6013390" y="649522"/>
              <a:ext cx="198424" cy="219049"/>
            </a:xfrm>
            <a:prstGeom prst="rect">
              <a:avLst/>
            </a:prstGeom>
            <a:blipFill>
              <a:blip r:embed="rId2" cstate="print"/>
              <a:stretch>
                <a:fillRect/>
              </a:stretch>
            </a:blipFill>
          </p:spPr>
          <p:txBody>
            <a:bodyPr wrap="square" lIns="0" tIns="0" rIns="0" bIns="0" rtlCol="0"/>
            <a:lstStyle/>
            <a:p>
              <a:endParaRPr/>
            </a:p>
          </p:txBody>
        </p:sp>
        <p:sp>
          <p:nvSpPr>
            <p:cNvPr id="98" name="object 98"/>
            <p:cNvSpPr/>
            <p:nvPr/>
          </p:nvSpPr>
          <p:spPr>
            <a:xfrm>
              <a:off x="6017577" y="918231"/>
              <a:ext cx="219049" cy="198424"/>
            </a:xfrm>
            <a:prstGeom prst="rect">
              <a:avLst/>
            </a:prstGeom>
            <a:blipFill>
              <a:blip r:embed="rId3" cstate="print"/>
              <a:stretch>
                <a:fillRect/>
              </a:stretch>
            </a:blipFill>
          </p:spPr>
          <p:txBody>
            <a:bodyPr wrap="square" lIns="0" tIns="0" rIns="0" bIns="0" rtlCol="0"/>
            <a:lstStyle/>
            <a:p>
              <a:endParaRPr/>
            </a:p>
          </p:txBody>
        </p:sp>
        <p:sp>
          <p:nvSpPr>
            <p:cNvPr id="99" name="object 99"/>
            <p:cNvSpPr/>
            <p:nvPr/>
          </p:nvSpPr>
          <p:spPr>
            <a:xfrm>
              <a:off x="6299709" y="1105345"/>
              <a:ext cx="4027804" cy="0"/>
            </a:xfrm>
            <a:custGeom>
              <a:avLst/>
              <a:gdLst/>
              <a:ahLst/>
              <a:cxnLst/>
              <a:rect l="l" t="t" r="r" b="b"/>
              <a:pathLst>
                <a:path w="4027804">
                  <a:moveTo>
                    <a:pt x="0" y="0"/>
                  </a:moveTo>
                  <a:lnTo>
                    <a:pt x="4027411" y="0"/>
                  </a:lnTo>
                </a:path>
              </a:pathLst>
            </a:custGeom>
            <a:ln w="25400">
              <a:solidFill>
                <a:srgbClr val="8ED8F8"/>
              </a:solidFill>
              <a:prstDash val="dot"/>
            </a:ln>
          </p:spPr>
          <p:txBody>
            <a:bodyPr wrap="square" lIns="0" tIns="0" rIns="0" bIns="0" rtlCol="0"/>
            <a:lstStyle/>
            <a:p>
              <a:endParaRPr/>
            </a:p>
          </p:txBody>
        </p:sp>
        <p:sp>
          <p:nvSpPr>
            <p:cNvPr id="100" name="object 100"/>
            <p:cNvSpPr/>
            <p:nvPr/>
          </p:nvSpPr>
          <p:spPr>
            <a:xfrm>
              <a:off x="10389684" y="893422"/>
              <a:ext cx="198424" cy="219049"/>
            </a:xfrm>
            <a:prstGeom prst="rect">
              <a:avLst/>
            </a:prstGeom>
            <a:blipFill>
              <a:blip r:embed="rId4" cstate="print"/>
              <a:stretch>
                <a:fillRect/>
              </a:stretch>
            </a:blipFill>
          </p:spPr>
          <p:txBody>
            <a:bodyPr wrap="square" lIns="0" tIns="0" rIns="0" bIns="0" rtlCol="0"/>
            <a:lstStyle/>
            <a:p>
              <a:endParaRPr/>
            </a:p>
          </p:txBody>
        </p:sp>
        <p:sp>
          <p:nvSpPr>
            <p:cNvPr id="101" name="object 101"/>
            <p:cNvSpPr/>
            <p:nvPr/>
          </p:nvSpPr>
          <p:spPr>
            <a:xfrm>
              <a:off x="10364872" y="645337"/>
              <a:ext cx="219049" cy="198424"/>
            </a:xfrm>
            <a:prstGeom prst="rect">
              <a:avLst/>
            </a:prstGeom>
            <a:blipFill>
              <a:blip r:embed="rId5" cstate="print"/>
              <a:stretch>
                <a:fillRect/>
              </a:stretch>
            </a:blipFill>
          </p:spPr>
          <p:txBody>
            <a:bodyPr wrap="square" lIns="0" tIns="0" rIns="0" bIns="0" rtlCol="0"/>
            <a:lstStyle/>
            <a:p>
              <a:endParaRPr/>
            </a:p>
          </p:txBody>
        </p:sp>
        <p:sp>
          <p:nvSpPr>
            <p:cNvPr id="102" name="object 102"/>
            <p:cNvSpPr/>
            <p:nvPr/>
          </p:nvSpPr>
          <p:spPr>
            <a:xfrm>
              <a:off x="6024699" y="881000"/>
              <a:ext cx="0" cy="0"/>
            </a:xfrm>
            <a:custGeom>
              <a:avLst/>
              <a:gdLst/>
              <a:ahLst/>
              <a:cxnLst/>
              <a:rect l="l" t="t" r="r" b="b"/>
              <a:pathLst>
                <a:path>
                  <a:moveTo>
                    <a:pt x="0" y="0"/>
                  </a:moveTo>
                  <a:lnTo>
                    <a:pt x="0" y="0"/>
                  </a:lnTo>
                </a:path>
              </a:pathLst>
            </a:custGeom>
            <a:ln w="25400">
              <a:solidFill>
                <a:srgbClr val="8ED8F8"/>
              </a:solidFill>
            </a:ln>
          </p:spPr>
          <p:txBody>
            <a:bodyPr wrap="square" lIns="0" tIns="0" rIns="0" bIns="0" rtlCol="0"/>
            <a:lstStyle/>
            <a:p>
              <a:endParaRPr/>
            </a:p>
          </p:txBody>
        </p:sp>
        <p:sp>
          <p:nvSpPr>
            <p:cNvPr id="103" name="object 103"/>
            <p:cNvSpPr/>
            <p:nvPr/>
          </p:nvSpPr>
          <p:spPr>
            <a:xfrm>
              <a:off x="6249045" y="1105345"/>
              <a:ext cx="0" cy="0"/>
            </a:xfrm>
            <a:custGeom>
              <a:avLst/>
              <a:gdLst/>
              <a:ahLst/>
              <a:cxnLst/>
              <a:rect l="l" t="t" r="r" b="b"/>
              <a:pathLst>
                <a:path>
                  <a:moveTo>
                    <a:pt x="0" y="0"/>
                  </a:moveTo>
                  <a:lnTo>
                    <a:pt x="0" y="0"/>
                  </a:lnTo>
                </a:path>
              </a:pathLst>
            </a:custGeom>
            <a:ln w="25400">
              <a:solidFill>
                <a:srgbClr val="8ED8F8"/>
              </a:solidFill>
            </a:ln>
          </p:spPr>
          <p:txBody>
            <a:bodyPr wrap="square" lIns="0" tIns="0" rIns="0" bIns="0" rtlCol="0"/>
            <a:lstStyle/>
            <a:p>
              <a:endParaRPr/>
            </a:p>
          </p:txBody>
        </p:sp>
        <p:sp>
          <p:nvSpPr>
            <p:cNvPr id="104" name="object 104"/>
            <p:cNvSpPr/>
            <p:nvPr/>
          </p:nvSpPr>
          <p:spPr>
            <a:xfrm>
              <a:off x="10352453" y="1105345"/>
              <a:ext cx="0" cy="0"/>
            </a:xfrm>
            <a:custGeom>
              <a:avLst/>
              <a:gdLst/>
              <a:ahLst/>
              <a:cxnLst/>
              <a:rect l="l" t="t" r="r" b="b"/>
              <a:pathLst>
                <a:path>
                  <a:moveTo>
                    <a:pt x="0" y="0"/>
                  </a:moveTo>
                  <a:lnTo>
                    <a:pt x="0" y="0"/>
                  </a:lnTo>
                </a:path>
              </a:pathLst>
            </a:custGeom>
            <a:ln w="25400">
              <a:solidFill>
                <a:srgbClr val="8ED8F8"/>
              </a:solidFill>
            </a:ln>
          </p:spPr>
          <p:txBody>
            <a:bodyPr wrap="square" lIns="0" tIns="0" rIns="0" bIns="0" rtlCol="0"/>
            <a:lstStyle/>
            <a:p>
              <a:endParaRPr/>
            </a:p>
          </p:txBody>
        </p:sp>
        <p:sp>
          <p:nvSpPr>
            <p:cNvPr id="105" name="object 105"/>
            <p:cNvSpPr/>
            <p:nvPr/>
          </p:nvSpPr>
          <p:spPr>
            <a:xfrm>
              <a:off x="10576798" y="881000"/>
              <a:ext cx="0" cy="0"/>
            </a:xfrm>
            <a:custGeom>
              <a:avLst/>
              <a:gdLst/>
              <a:ahLst/>
              <a:cxnLst/>
              <a:rect l="l" t="t" r="r" b="b"/>
              <a:pathLst>
                <a:path>
                  <a:moveTo>
                    <a:pt x="0" y="0"/>
                  </a:moveTo>
                  <a:lnTo>
                    <a:pt x="0" y="0"/>
                  </a:lnTo>
                </a:path>
              </a:pathLst>
            </a:custGeom>
            <a:ln w="25400">
              <a:solidFill>
                <a:srgbClr val="8ED8F8"/>
              </a:solidFill>
            </a:ln>
          </p:spPr>
          <p:txBody>
            <a:bodyPr wrap="square" lIns="0" tIns="0" rIns="0" bIns="0" rtlCol="0"/>
            <a:lstStyle/>
            <a:p>
              <a:endParaRPr/>
            </a:p>
          </p:txBody>
        </p:sp>
        <p:sp>
          <p:nvSpPr>
            <p:cNvPr id="106" name="object 106"/>
            <p:cNvSpPr/>
            <p:nvPr/>
          </p:nvSpPr>
          <p:spPr>
            <a:xfrm>
              <a:off x="10352453" y="656642"/>
              <a:ext cx="0" cy="0"/>
            </a:xfrm>
            <a:custGeom>
              <a:avLst/>
              <a:gdLst/>
              <a:ahLst/>
              <a:cxnLst/>
              <a:rect l="l" t="t" r="r" b="b"/>
              <a:pathLst>
                <a:path>
                  <a:moveTo>
                    <a:pt x="0" y="0"/>
                  </a:moveTo>
                  <a:lnTo>
                    <a:pt x="0" y="0"/>
                  </a:lnTo>
                </a:path>
              </a:pathLst>
            </a:custGeom>
            <a:ln w="25400">
              <a:solidFill>
                <a:srgbClr val="8ED8F8"/>
              </a:solidFill>
            </a:ln>
          </p:spPr>
          <p:txBody>
            <a:bodyPr wrap="square" lIns="0" tIns="0" rIns="0" bIns="0" rtlCol="0"/>
            <a:lstStyle/>
            <a:p>
              <a:endParaRPr/>
            </a:p>
          </p:txBody>
        </p:sp>
        <p:sp>
          <p:nvSpPr>
            <p:cNvPr id="107" name="object 107"/>
            <p:cNvSpPr/>
            <p:nvPr/>
          </p:nvSpPr>
          <p:spPr>
            <a:xfrm>
              <a:off x="6249045" y="656642"/>
              <a:ext cx="0" cy="0"/>
            </a:xfrm>
            <a:custGeom>
              <a:avLst/>
              <a:gdLst/>
              <a:ahLst/>
              <a:cxnLst/>
              <a:rect l="l" t="t" r="r" b="b"/>
              <a:pathLst>
                <a:path>
                  <a:moveTo>
                    <a:pt x="0" y="0"/>
                  </a:moveTo>
                  <a:lnTo>
                    <a:pt x="0" y="0"/>
                  </a:lnTo>
                </a:path>
              </a:pathLst>
            </a:custGeom>
            <a:ln w="25400">
              <a:solidFill>
                <a:srgbClr val="8ED8F8"/>
              </a:solidFill>
            </a:ln>
          </p:spPr>
          <p:txBody>
            <a:bodyPr wrap="square" lIns="0" tIns="0" rIns="0" bIns="0" rtlCol="0"/>
            <a:lstStyle/>
            <a:p>
              <a:endParaRPr/>
            </a:p>
          </p:txBody>
        </p:sp>
        <p:sp>
          <p:nvSpPr>
            <p:cNvPr id="108" name="object 108"/>
            <p:cNvSpPr txBox="1"/>
            <p:nvPr/>
          </p:nvSpPr>
          <p:spPr>
            <a:xfrm>
              <a:off x="6261679" y="493987"/>
              <a:ext cx="4053204" cy="331470"/>
            </a:xfrm>
            <a:prstGeom prst="rect">
              <a:avLst/>
            </a:prstGeom>
          </p:spPr>
          <p:txBody>
            <a:bodyPr vert="horz" wrap="square" lIns="0" tIns="13335" rIns="0" bIns="0" rtlCol="0">
              <a:spAutoFit/>
            </a:bodyPr>
            <a:lstStyle/>
            <a:p>
              <a:pPr marL="12700">
                <a:lnSpc>
                  <a:spcPct val="100000"/>
                </a:lnSpc>
                <a:spcBef>
                  <a:spcPts val="105"/>
                </a:spcBef>
                <a:tabLst>
                  <a:tab pos="643890" algn="l"/>
                  <a:tab pos="4039870" algn="l"/>
                </a:tabLst>
              </a:pPr>
              <a:r>
                <a:rPr sz="2000" strike="sngStrike" spc="-35" dirty="0">
                  <a:solidFill>
                    <a:srgbClr val="00AEEF"/>
                  </a:solidFill>
                  <a:latin typeface="Arial Black"/>
                  <a:cs typeface="Arial Black"/>
                </a:rPr>
                <a:t> 	</a:t>
              </a:r>
              <a:r>
                <a:rPr lang="es-ES" sz="2000" strike="sngStrike" spc="-145" dirty="0">
                  <a:solidFill>
                    <a:srgbClr val="00AEEF"/>
                  </a:solidFill>
                  <a:latin typeface="Arial Black"/>
                  <a:cs typeface="Arial Black"/>
                </a:rPr>
                <a:t>Domingo</a:t>
              </a:r>
              <a:r>
                <a:rPr sz="2000" strike="sngStrike" spc="-145" dirty="0">
                  <a:solidFill>
                    <a:srgbClr val="00AEEF"/>
                  </a:solidFill>
                  <a:latin typeface="Arial Black"/>
                  <a:cs typeface="Arial Black"/>
                </a:rPr>
                <a:t>	</a:t>
              </a:r>
              <a:endParaRPr sz="2000" dirty="0">
                <a:latin typeface="Arial Black"/>
                <a:cs typeface="Arial Black"/>
              </a:endParaRPr>
            </a:p>
          </p:txBody>
        </p:sp>
        <p:sp>
          <p:nvSpPr>
            <p:cNvPr id="109" name="object 109"/>
            <p:cNvSpPr txBox="1"/>
            <p:nvPr/>
          </p:nvSpPr>
          <p:spPr>
            <a:xfrm>
              <a:off x="7255850" y="801752"/>
              <a:ext cx="1407916" cy="197490"/>
            </a:xfrm>
            <a:prstGeom prst="rect">
              <a:avLst/>
            </a:prstGeom>
          </p:spPr>
          <p:txBody>
            <a:bodyPr vert="horz" wrap="square" lIns="0" tIns="12700" rIns="0" bIns="0" rtlCol="0">
              <a:spAutoFit/>
            </a:bodyPr>
            <a:lstStyle/>
            <a:p>
              <a:pPr marL="12700">
                <a:lnSpc>
                  <a:spcPct val="100000"/>
                </a:lnSpc>
                <a:spcBef>
                  <a:spcPts val="100"/>
                </a:spcBef>
              </a:pPr>
              <a:r>
                <a:rPr lang="es-ES" sz="1200" dirty="0">
                  <a:latin typeface="Arial Unicode MS"/>
                  <a:cs typeface="Arial Unicode MS"/>
                </a:rPr>
                <a:t>Palabra de domingo</a:t>
              </a:r>
              <a:endParaRPr sz="1200" dirty="0">
                <a:latin typeface="Arial Unicode MS"/>
                <a:cs typeface="Arial Unicode MS"/>
              </a:endParaRPr>
            </a:p>
          </p:txBody>
        </p:sp>
        <p:sp>
          <p:nvSpPr>
            <p:cNvPr id="110" name="object 110"/>
            <p:cNvSpPr txBox="1"/>
            <p:nvPr/>
          </p:nvSpPr>
          <p:spPr>
            <a:xfrm>
              <a:off x="8981750" y="780108"/>
              <a:ext cx="294640" cy="166712"/>
            </a:xfrm>
            <a:prstGeom prst="rect">
              <a:avLst/>
            </a:prstGeom>
          </p:spPr>
          <p:txBody>
            <a:bodyPr vert="horz" wrap="square" lIns="0" tIns="12700" rIns="0" bIns="0" rtlCol="0">
              <a:spAutoFit/>
            </a:bodyPr>
            <a:lstStyle/>
            <a:p>
              <a:pPr marL="12700">
                <a:lnSpc>
                  <a:spcPct val="100000"/>
                </a:lnSpc>
                <a:spcBef>
                  <a:spcPts val="100"/>
                </a:spcBef>
              </a:pPr>
              <a:r>
                <a:rPr sz="1000" dirty="0">
                  <a:latin typeface="Arial Unicode MS"/>
                  <a:cs typeface="Arial Unicode MS"/>
                </a:rPr>
                <a:t>D</a:t>
              </a:r>
              <a:r>
                <a:rPr lang="es-ES" sz="1000" dirty="0">
                  <a:latin typeface="Arial Unicode MS"/>
                  <a:cs typeface="Arial Unicode MS"/>
                </a:rPr>
                <a:t>í</a:t>
              </a:r>
              <a:r>
                <a:rPr sz="1000" dirty="0">
                  <a:latin typeface="Arial Unicode MS"/>
                  <a:cs typeface="Arial Unicode MS"/>
                </a:rPr>
                <a:t>a.</a:t>
              </a:r>
            </a:p>
          </p:txBody>
        </p:sp>
        <p:sp>
          <p:nvSpPr>
            <p:cNvPr id="111" name="object 111"/>
            <p:cNvSpPr/>
            <p:nvPr/>
          </p:nvSpPr>
          <p:spPr>
            <a:xfrm>
              <a:off x="9628949" y="838398"/>
              <a:ext cx="0" cy="111760"/>
            </a:xfrm>
            <a:custGeom>
              <a:avLst/>
              <a:gdLst/>
              <a:ahLst/>
              <a:cxnLst/>
              <a:rect l="l" t="t" r="r" b="b"/>
              <a:pathLst>
                <a:path h="111759">
                  <a:moveTo>
                    <a:pt x="0" y="0"/>
                  </a:moveTo>
                  <a:lnTo>
                    <a:pt x="0" y="111594"/>
                  </a:lnTo>
                </a:path>
              </a:pathLst>
            </a:custGeom>
            <a:ln w="9525">
              <a:solidFill>
                <a:srgbClr val="000000"/>
              </a:solidFill>
            </a:ln>
          </p:spPr>
          <p:txBody>
            <a:bodyPr wrap="square" lIns="0" tIns="0" rIns="0" bIns="0" rtlCol="0"/>
            <a:lstStyle/>
            <a:p>
              <a:endParaRPr/>
            </a:p>
          </p:txBody>
        </p:sp>
        <p:sp>
          <p:nvSpPr>
            <p:cNvPr id="112" name="object 112"/>
            <p:cNvSpPr/>
            <p:nvPr/>
          </p:nvSpPr>
          <p:spPr>
            <a:xfrm>
              <a:off x="10022649" y="838398"/>
              <a:ext cx="0" cy="111760"/>
            </a:xfrm>
            <a:custGeom>
              <a:avLst/>
              <a:gdLst/>
              <a:ahLst/>
              <a:cxnLst/>
              <a:rect l="l" t="t" r="r" b="b"/>
              <a:pathLst>
                <a:path h="111759">
                  <a:moveTo>
                    <a:pt x="0" y="0"/>
                  </a:moveTo>
                  <a:lnTo>
                    <a:pt x="0" y="111594"/>
                  </a:lnTo>
                </a:path>
              </a:pathLst>
            </a:custGeom>
            <a:ln w="9525">
              <a:solidFill>
                <a:srgbClr val="000000"/>
              </a:solidFill>
            </a:ln>
          </p:spPr>
          <p:txBody>
            <a:bodyPr wrap="square" lIns="0" tIns="0" rIns="0" bIns="0" rtlCol="0"/>
            <a:lstStyle/>
            <a:p>
              <a:endParaRPr/>
            </a:p>
          </p:txBody>
        </p:sp>
        <p:sp>
          <p:nvSpPr>
            <p:cNvPr id="113" name="object 113"/>
            <p:cNvSpPr/>
            <p:nvPr/>
          </p:nvSpPr>
          <p:spPr>
            <a:xfrm>
              <a:off x="6229284" y="1365901"/>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14" name="object 114"/>
            <p:cNvSpPr/>
            <p:nvPr/>
          </p:nvSpPr>
          <p:spPr>
            <a:xfrm>
              <a:off x="6178449" y="136590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15" name="object 115"/>
            <p:cNvSpPr/>
            <p:nvPr/>
          </p:nvSpPr>
          <p:spPr>
            <a:xfrm>
              <a:off x="10397643" y="136590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16" name="object 116"/>
            <p:cNvSpPr/>
            <p:nvPr/>
          </p:nvSpPr>
          <p:spPr>
            <a:xfrm>
              <a:off x="6229284" y="3438388"/>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17" name="object 117"/>
            <p:cNvSpPr/>
            <p:nvPr/>
          </p:nvSpPr>
          <p:spPr>
            <a:xfrm>
              <a:off x="6178449" y="343838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18" name="object 118"/>
            <p:cNvSpPr/>
            <p:nvPr/>
          </p:nvSpPr>
          <p:spPr>
            <a:xfrm>
              <a:off x="10397643" y="343838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19" name="object 119"/>
            <p:cNvSpPr/>
            <p:nvPr/>
          </p:nvSpPr>
          <p:spPr>
            <a:xfrm>
              <a:off x="6229284" y="2402141"/>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20" name="object 120"/>
            <p:cNvSpPr/>
            <p:nvPr/>
          </p:nvSpPr>
          <p:spPr>
            <a:xfrm>
              <a:off x="6178449" y="240214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21" name="object 121"/>
            <p:cNvSpPr/>
            <p:nvPr/>
          </p:nvSpPr>
          <p:spPr>
            <a:xfrm>
              <a:off x="10397643" y="240214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22" name="object 122"/>
            <p:cNvSpPr/>
            <p:nvPr/>
          </p:nvSpPr>
          <p:spPr>
            <a:xfrm>
              <a:off x="6229284" y="4474629"/>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23" name="object 123"/>
            <p:cNvSpPr/>
            <p:nvPr/>
          </p:nvSpPr>
          <p:spPr>
            <a:xfrm>
              <a:off x="6178449" y="4474629"/>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24" name="object 124"/>
            <p:cNvSpPr/>
            <p:nvPr/>
          </p:nvSpPr>
          <p:spPr>
            <a:xfrm>
              <a:off x="10397643" y="4474629"/>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25" name="object 125"/>
            <p:cNvSpPr/>
            <p:nvPr/>
          </p:nvSpPr>
          <p:spPr>
            <a:xfrm>
              <a:off x="6229284" y="6288056"/>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26" name="object 126"/>
            <p:cNvSpPr/>
            <p:nvPr/>
          </p:nvSpPr>
          <p:spPr>
            <a:xfrm>
              <a:off x="6178449" y="628805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27" name="object 127"/>
            <p:cNvSpPr/>
            <p:nvPr/>
          </p:nvSpPr>
          <p:spPr>
            <a:xfrm>
              <a:off x="10397643" y="628805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28" name="object 128"/>
            <p:cNvSpPr/>
            <p:nvPr/>
          </p:nvSpPr>
          <p:spPr>
            <a:xfrm>
              <a:off x="6229284" y="1884021"/>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29" name="object 129"/>
            <p:cNvSpPr/>
            <p:nvPr/>
          </p:nvSpPr>
          <p:spPr>
            <a:xfrm>
              <a:off x="6178449" y="188402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30" name="object 130"/>
            <p:cNvSpPr/>
            <p:nvPr/>
          </p:nvSpPr>
          <p:spPr>
            <a:xfrm>
              <a:off x="10397643" y="188402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31" name="object 131"/>
            <p:cNvSpPr/>
            <p:nvPr/>
          </p:nvSpPr>
          <p:spPr>
            <a:xfrm>
              <a:off x="6229284" y="3956508"/>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32" name="object 132"/>
            <p:cNvSpPr/>
            <p:nvPr/>
          </p:nvSpPr>
          <p:spPr>
            <a:xfrm>
              <a:off x="6178449" y="395650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33" name="object 133"/>
            <p:cNvSpPr/>
            <p:nvPr/>
          </p:nvSpPr>
          <p:spPr>
            <a:xfrm>
              <a:off x="10397643" y="395650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34" name="object 134"/>
            <p:cNvSpPr/>
            <p:nvPr/>
          </p:nvSpPr>
          <p:spPr>
            <a:xfrm>
              <a:off x="6229284" y="5769936"/>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35" name="object 135"/>
            <p:cNvSpPr/>
            <p:nvPr/>
          </p:nvSpPr>
          <p:spPr>
            <a:xfrm>
              <a:off x="6178449" y="576993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36" name="object 136"/>
            <p:cNvSpPr/>
            <p:nvPr/>
          </p:nvSpPr>
          <p:spPr>
            <a:xfrm>
              <a:off x="10397643" y="576993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37" name="object 137"/>
            <p:cNvSpPr/>
            <p:nvPr/>
          </p:nvSpPr>
          <p:spPr>
            <a:xfrm>
              <a:off x="6229284" y="2920268"/>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38" name="object 138"/>
            <p:cNvSpPr/>
            <p:nvPr/>
          </p:nvSpPr>
          <p:spPr>
            <a:xfrm>
              <a:off x="6178449" y="292026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39" name="object 139"/>
            <p:cNvSpPr/>
            <p:nvPr/>
          </p:nvSpPr>
          <p:spPr>
            <a:xfrm>
              <a:off x="10397643" y="292026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40" name="object 140"/>
            <p:cNvSpPr/>
            <p:nvPr/>
          </p:nvSpPr>
          <p:spPr>
            <a:xfrm>
              <a:off x="6229284" y="4992756"/>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41" name="object 141"/>
            <p:cNvSpPr/>
            <p:nvPr/>
          </p:nvSpPr>
          <p:spPr>
            <a:xfrm>
              <a:off x="6178449" y="499275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42" name="object 142"/>
            <p:cNvSpPr/>
            <p:nvPr/>
          </p:nvSpPr>
          <p:spPr>
            <a:xfrm>
              <a:off x="10397643" y="499275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43" name="object 143"/>
            <p:cNvSpPr/>
            <p:nvPr/>
          </p:nvSpPr>
          <p:spPr>
            <a:xfrm>
              <a:off x="6229284" y="6806176"/>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44" name="object 144"/>
            <p:cNvSpPr/>
            <p:nvPr/>
          </p:nvSpPr>
          <p:spPr>
            <a:xfrm>
              <a:off x="6178449" y="680617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45" name="object 145"/>
            <p:cNvSpPr/>
            <p:nvPr/>
          </p:nvSpPr>
          <p:spPr>
            <a:xfrm>
              <a:off x="10397643" y="680617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46" name="object 146"/>
            <p:cNvSpPr/>
            <p:nvPr/>
          </p:nvSpPr>
          <p:spPr>
            <a:xfrm>
              <a:off x="6229284" y="1624961"/>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47" name="object 147"/>
            <p:cNvSpPr/>
            <p:nvPr/>
          </p:nvSpPr>
          <p:spPr>
            <a:xfrm>
              <a:off x="6178449" y="162496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48" name="object 148"/>
            <p:cNvSpPr/>
            <p:nvPr/>
          </p:nvSpPr>
          <p:spPr>
            <a:xfrm>
              <a:off x="10397643" y="162496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49" name="object 149"/>
            <p:cNvSpPr/>
            <p:nvPr/>
          </p:nvSpPr>
          <p:spPr>
            <a:xfrm>
              <a:off x="6229284" y="3697449"/>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50" name="object 150"/>
            <p:cNvSpPr/>
            <p:nvPr/>
          </p:nvSpPr>
          <p:spPr>
            <a:xfrm>
              <a:off x="6178449" y="3697449"/>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51" name="object 151"/>
            <p:cNvSpPr/>
            <p:nvPr/>
          </p:nvSpPr>
          <p:spPr>
            <a:xfrm>
              <a:off x="10397643" y="3697449"/>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52" name="object 152"/>
            <p:cNvSpPr/>
            <p:nvPr/>
          </p:nvSpPr>
          <p:spPr>
            <a:xfrm>
              <a:off x="6229284" y="5510875"/>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53" name="object 153"/>
            <p:cNvSpPr/>
            <p:nvPr/>
          </p:nvSpPr>
          <p:spPr>
            <a:xfrm>
              <a:off x="6178449" y="5510875"/>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54" name="object 154"/>
            <p:cNvSpPr/>
            <p:nvPr/>
          </p:nvSpPr>
          <p:spPr>
            <a:xfrm>
              <a:off x="10397643" y="5510875"/>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55" name="object 155"/>
            <p:cNvSpPr/>
            <p:nvPr/>
          </p:nvSpPr>
          <p:spPr>
            <a:xfrm>
              <a:off x="6229284" y="2661201"/>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56" name="object 156"/>
            <p:cNvSpPr/>
            <p:nvPr/>
          </p:nvSpPr>
          <p:spPr>
            <a:xfrm>
              <a:off x="6178449" y="266120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57" name="object 157"/>
            <p:cNvSpPr/>
            <p:nvPr/>
          </p:nvSpPr>
          <p:spPr>
            <a:xfrm>
              <a:off x="10397643" y="266120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58" name="object 158"/>
            <p:cNvSpPr/>
            <p:nvPr/>
          </p:nvSpPr>
          <p:spPr>
            <a:xfrm>
              <a:off x="6229284" y="4733688"/>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59" name="object 159"/>
            <p:cNvSpPr/>
            <p:nvPr/>
          </p:nvSpPr>
          <p:spPr>
            <a:xfrm>
              <a:off x="6178449" y="473368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60" name="object 160"/>
            <p:cNvSpPr/>
            <p:nvPr/>
          </p:nvSpPr>
          <p:spPr>
            <a:xfrm>
              <a:off x="10397643" y="473368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61" name="object 161"/>
            <p:cNvSpPr/>
            <p:nvPr/>
          </p:nvSpPr>
          <p:spPr>
            <a:xfrm>
              <a:off x="6229284" y="6547116"/>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62" name="object 162"/>
            <p:cNvSpPr/>
            <p:nvPr/>
          </p:nvSpPr>
          <p:spPr>
            <a:xfrm>
              <a:off x="6178449" y="654711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63" name="object 163"/>
            <p:cNvSpPr/>
            <p:nvPr/>
          </p:nvSpPr>
          <p:spPr>
            <a:xfrm>
              <a:off x="10397643" y="654711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64" name="object 164"/>
            <p:cNvSpPr/>
            <p:nvPr/>
          </p:nvSpPr>
          <p:spPr>
            <a:xfrm>
              <a:off x="6229284" y="2143081"/>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65" name="object 165"/>
            <p:cNvSpPr/>
            <p:nvPr/>
          </p:nvSpPr>
          <p:spPr>
            <a:xfrm>
              <a:off x="6178449" y="214308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66" name="object 166"/>
            <p:cNvSpPr/>
            <p:nvPr/>
          </p:nvSpPr>
          <p:spPr>
            <a:xfrm>
              <a:off x="10397643" y="214308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67" name="object 167"/>
            <p:cNvSpPr/>
            <p:nvPr/>
          </p:nvSpPr>
          <p:spPr>
            <a:xfrm>
              <a:off x="6229284" y="4215569"/>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68" name="object 168"/>
            <p:cNvSpPr/>
            <p:nvPr/>
          </p:nvSpPr>
          <p:spPr>
            <a:xfrm>
              <a:off x="6178449" y="4215569"/>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69" name="object 169"/>
            <p:cNvSpPr/>
            <p:nvPr/>
          </p:nvSpPr>
          <p:spPr>
            <a:xfrm>
              <a:off x="10397643" y="4215569"/>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70" name="object 170"/>
            <p:cNvSpPr/>
            <p:nvPr/>
          </p:nvSpPr>
          <p:spPr>
            <a:xfrm>
              <a:off x="6229284" y="6028996"/>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71" name="object 171"/>
            <p:cNvSpPr/>
            <p:nvPr/>
          </p:nvSpPr>
          <p:spPr>
            <a:xfrm>
              <a:off x="6178449" y="602899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72" name="object 172"/>
            <p:cNvSpPr/>
            <p:nvPr/>
          </p:nvSpPr>
          <p:spPr>
            <a:xfrm>
              <a:off x="10397643" y="602899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73" name="object 173"/>
            <p:cNvSpPr/>
            <p:nvPr/>
          </p:nvSpPr>
          <p:spPr>
            <a:xfrm>
              <a:off x="6229284" y="3179328"/>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74" name="object 174"/>
            <p:cNvSpPr/>
            <p:nvPr/>
          </p:nvSpPr>
          <p:spPr>
            <a:xfrm>
              <a:off x="6178449" y="317932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75" name="object 175"/>
            <p:cNvSpPr/>
            <p:nvPr/>
          </p:nvSpPr>
          <p:spPr>
            <a:xfrm>
              <a:off x="10397643" y="317932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76" name="object 176"/>
            <p:cNvSpPr/>
            <p:nvPr/>
          </p:nvSpPr>
          <p:spPr>
            <a:xfrm>
              <a:off x="6229284" y="5251815"/>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77" name="object 177"/>
            <p:cNvSpPr/>
            <p:nvPr/>
          </p:nvSpPr>
          <p:spPr>
            <a:xfrm>
              <a:off x="6178449" y="5251815"/>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78" name="object 178"/>
            <p:cNvSpPr/>
            <p:nvPr/>
          </p:nvSpPr>
          <p:spPr>
            <a:xfrm>
              <a:off x="10397643" y="5251815"/>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79" name="object 179"/>
            <p:cNvSpPr/>
            <p:nvPr/>
          </p:nvSpPr>
          <p:spPr>
            <a:xfrm>
              <a:off x="6229284" y="7065237"/>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80" name="object 180"/>
            <p:cNvSpPr/>
            <p:nvPr/>
          </p:nvSpPr>
          <p:spPr>
            <a:xfrm>
              <a:off x="6178449" y="7065237"/>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81" name="object 181"/>
            <p:cNvSpPr/>
            <p:nvPr/>
          </p:nvSpPr>
          <p:spPr>
            <a:xfrm>
              <a:off x="10397643" y="7065237"/>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82" name="object 182"/>
            <p:cNvSpPr/>
            <p:nvPr/>
          </p:nvSpPr>
          <p:spPr>
            <a:xfrm>
              <a:off x="6229284" y="7324303"/>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83" name="object 183"/>
            <p:cNvSpPr/>
            <p:nvPr/>
          </p:nvSpPr>
          <p:spPr>
            <a:xfrm>
              <a:off x="6178449" y="7324303"/>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84" name="object 184"/>
            <p:cNvSpPr/>
            <p:nvPr/>
          </p:nvSpPr>
          <p:spPr>
            <a:xfrm>
              <a:off x="10397643" y="7324303"/>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85" name="object 185"/>
            <p:cNvSpPr txBox="1"/>
            <p:nvPr/>
          </p:nvSpPr>
          <p:spPr>
            <a:xfrm>
              <a:off x="6273750" y="1144863"/>
              <a:ext cx="419150" cy="151323"/>
            </a:xfrm>
            <a:prstGeom prst="rect">
              <a:avLst/>
            </a:prstGeom>
          </p:spPr>
          <p:txBody>
            <a:bodyPr vert="horz" wrap="square" lIns="0" tIns="12700" rIns="0" bIns="0" rtlCol="0">
              <a:spAutoFit/>
            </a:bodyPr>
            <a:lstStyle/>
            <a:p>
              <a:pPr marL="12700">
                <a:lnSpc>
                  <a:spcPct val="100000"/>
                </a:lnSpc>
                <a:spcBef>
                  <a:spcPts val="100"/>
                </a:spcBef>
              </a:pPr>
              <a:r>
                <a:rPr lang="es-ES" sz="900" dirty="0">
                  <a:solidFill>
                    <a:srgbClr val="00AEEF"/>
                  </a:solidFill>
                  <a:latin typeface="Arial Unicode MS"/>
                  <a:cs typeface="Arial Unicode MS"/>
                </a:rPr>
                <a:t>Título</a:t>
              </a:r>
              <a:r>
                <a:rPr sz="900" dirty="0">
                  <a:solidFill>
                    <a:srgbClr val="00AEEF"/>
                  </a:solidFill>
                  <a:latin typeface="Arial Unicode MS"/>
                  <a:cs typeface="Arial Unicode MS"/>
                </a:rPr>
                <a:t> :</a:t>
              </a:r>
              <a:endParaRPr sz="900" dirty="0">
                <a:latin typeface="Arial Unicode MS"/>
                <a:cs typeface="Arial Unicode MS"/>
              </a:endParaRPr>
            </a:p>
          </p:txBody>
        </p:sp>
        <p:sp>
          <p:nvSpPr>
            <p:cNvPr id="186" name="object 186"/>
            <p:cNvSpPr txBox="1"/>
            <p:nvPr/>
          </p:nvSpPr>
          <p:spPr>
            <a:xfrm>
              <a:off x="8992985" y="1144863"/>
              <a:ext cx="671715" cy="151323"/>
            </a:xfrm>
            <a:prstGeom prst="rect">
              <a:avLst/>
            </a:prstGeom>
          </p:spPr>
          <p:txBody>
            <a:bodyPr vert="horz" wrap="square" lIns="0" tIns="12700" rIns="0" bIns="0" rtlCol="0">
              <a:spAutoFit/>
            </a:bodyPr>
            <a:lstStyle/>
            <a:p>
              <a:pPr marL="12700">
                <a:lnSpc>
                  <a:spcPct val="100000"/>
                </a:lnSpc>
                <a:spcBef>
                  <a:spcPts val="100"/>
                </a:spcBef>
              </a:pPr>
              <a:r>
                <a:rPr lang="es-ES" sz="900" dirty="0">
                  <a:solidFill>
                    <a:srgbClr val="00AEEF"/>
                  </a:solidFill>
                  <a:latin typeface="Arial Unicode MS"/>
                  <a:cs typeface="Arial Unicode MS"/>
                </a:rPr>
                <a:t>Predicador</a:t>
              </a:r>
              <a:r>
                <a:rPr sz="900" dirty="0">
                  <a:solidFill>
                    <a:srgbClr val="00AEEF"/>
                  </a:solidFill>
                  <a:latin typeface="Arial Unicode MS"/>
                  <a:cs typeface="Arial Unicode MS"/>
                </a:rPr>
                <a:t> :</a:t>
              </a:r>
              <a:endParaRPr sz="900" dirty="0">
                <a:latin typeface="Arial Unicode MS"/>
                <a:cs typeface="Arial Unicode MS"/>
              </a:endParaRPr>
            </a:p>
          </p:txBody>
        </p:sp>
        <p:sp>
          <p:nvSpPr>
            <p:cNvPr id="187" name="object 187"/>
            <p:cNvSpPr txBox="1"/>
            <p:nvPr/>
          </p:nvSpPr>
          <p:spPr>
            <a:xfrm>
              <a:off x="6273750" y="1413011"/>
              <a:ext cx="419150" cy="151323"/>
            </a:xfrm>
            <a:prstGeom prst="rect">
              <a:avLst/>
            </a:prstGeom>
          </p:spPr>
          <p:txBody>
            <a:bodyPr vert="horz" wrap="square" lIns="0" tIns="12700" rIns="0" bIns="0" rtlCol="0">
              <a:spAutoFit/>
            </a:bodyPr>
            <a:lstStyle/>
            <a:p>
              <a:pPr marL="12700">
                <a:lnSpc>
                  <a:spcPct val="100000"/>
                </a:lnSpc>
                <a:spcBef>
                  <a:spcPts val="100"/>
                </a:spcBef>
              </a:pPr>
              <a:r>
                <a:rPr lang="es-ES" sz="900" dirty="0">
                  <a:solidFill>
                    <a:srgbClr val="00AEEF"/>
                  </a:solidFill>
                  <a:latin typeface="Arial Unicode MS"/>
                  <a:cs typeface="Arial Unicode MS"/>
                </a:rPr>
                <a:t>Texto</a:t>
              </a:r>
              <a:r>
                <a:rPr sz="900" dirty="0">
                  <a:solidFill>
                    <a:srgbClr val="00AEEF"/>
                  </a:solidFill>
                  <a:latin typeface="Arial Unicode MS"/>
                  <a:cs typeface="Arial Unicode MS"/>
                </a:rPr>
                <a:t> :</a:t>
              </a:r>
              <a:endParaRPr sz="900" dirty="0">
                <a:latin typeface="Arial Unicode MS"/>
                <a:cs typeface="Arial Unicode MS"/>
              </a:endParaRPr>
            </a:p>
          </p:txBody>
        </p:sp>
        <p:sp>
          <p:nvSpPr>
            <p:cNvPr id="188" name="object 188"/>
            <p:cNvSpPr/>
            <p:nvPr/>
          </p:nvSpPr>
          <p:spPr>
            <a:xfrm>
              <a:off x="6270302" y="298796"/>
              <a:ext cx="784796" cy="694804"/>
            </a:xfrm>
            <a:prstGeom prst="rect">
              <a:avLst/>
            </a:prstGeom>
            <a:blipFill>
              <a:blip r:embed="rId7" cstate="print"/>
              <a:stretch>
                <a:fillRect/>
              </a:stretch>
            </a:blipFill>
          </p:spPr>
          <p:txBody>
            <a:bodyPr wrap="square" lIns="0" tIns="0" rIns="0" bIns="0" rtlCol="0"/>
            <a:lstStyle/>
            <a:p>
              <a:endParaRPr/>
            </a:p>
          </p:txBody>
        </p:sp>
        <p:sp>
          <p:nvSpPr>
            <p:cNvPr id="190" name="object 190"/>
            <p:cNvSpPr txBox="1"/>
            <p:nvPr/>
          </p:nvSpPr>
          <p:spPr>
            <a:xfrm>
              <a:off x="10612893" y="7542164"/>
              <a:ext cx="139700" cy="135935"/>
            </a:xfrm>
            <a:prstGeom prst="rect">
              <a:avLst/>
            </a:prstGeom>
          </p:spPr>
          <p:txBody>
            <a:bodyPr vert="horz" wrap="square" lIns="0" tIns="12700" rIns="0" bIns="0" rtlCol="0">
              <a:spAutoFit/>
            </a:bodyPr>
            <a:lstStyle/>
            <a:p>
              <a:pPr marL="12700">
                <a:lnSpc>
                  <a:spcPct val="100000"/>
                </a:lnSpc>
                <a:spcBef>
                  <a:spcPts val="100"/>
                </a:spcBef>
              </a:pPr>
              <a:r>
                <a:rPr lang="es-ES" sz="800" dirty="0">
                  <a:latin typeface="Arial Unicode MS"/>
                  <a:cs typeface="Arial Unicode MS"/>
                </a:rPr>
                <a:t>5</a:t>
              </a:r>
              <a:r>
                <a:rPr sz="800" dirty="0">
                  <a:latin typeface="Arial Unicode MS"/>
                  <a:cs typeface="Arial Unicode MS"/>
                </a:rPr>
                <a:t>9</a:t>
              </a:r>
            </a:p>
          </p:txBody>
        </p:sp>
      </p:gr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264</TotalTime>
  <Words>1445</Words>
  <Application>Microsoft Office PowerPoint</Application>
  <PresentationFormat>사용자 지정</PresentationFormat>
  <Paragraphs>103</Paragraphs>
  <Slides>4</Slides>
  <Notes>0</Notes>
  <HiddenSlides>0</HiddenSlides>
  <MMClips>0</MMClips>
  <ScaleCrop>false</ScaleCrop>
  <HeadingPairs>
    <vt:vector size="6" baseType="variant">
      <vt:variant>
        <vt:lpstr>사용한 글꼴</vt:lpstr>
      </vt:variant>
      <vt:variant>
        <vt:i4>8</vt:i4>
      </vt:variant>
      <vt:variant>
        <vt:lpstr>테마</vt:lpstr>
      </vt:variant>
      <vt:variant>
        <vt:i4>1</vt:i4>
      </vt:variant>
      <vt:variant>
        <vt:lpstr>슬라이드 제목</vt:lpstr>
      </vt:variant>
      <vt:variant>
        <vt:i4>4</vt:i4>
      </vt:variant>
    </vt:vector>
  </HeadingPairs>
  <TitlesOfParts>
    <vt:vector size="13" baseType="lpstr">
      <vt:lpstr>Arial Unicode MS</vt:lpstr>
      <vt:lpstr>Malgun Gothic</vt:lpstr>
      <vt:lpstr>Malgun Gothic</vt:lpstr>
      <vt:lpstr>NanumBarunGothic</vt:lpstr>
      <vt:lpstr>Arial Black</vt:lpstr>
      <vt:lpstr>Calibri</vt:lpstr>
      <vt:lpstr>Cambria</vt:lpstr>
      <vt:lpstr>Times New Roman</vt:lpstr>
      <vt:lpstr>Office Theme</vt:lpstr>
      <vt:lpstr>PowerPoint 프레젠테이션</vt:lpstr>
      <vt:lpstr>PowerPoint 프레젠테이션</vt:lpstr>
      <vt:lpstr>PowerPoint 프레젠테이션</vt:lpstr>
      <vt:lpstr>  Miércoles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dc:creator>CIELOZIP</dc:creator>
  <cp:lastModifiedBy>Gregory Cole</cp:lastModifiedBy>
  <cp:revision>22</cp:revision>
  <dcterms:created xsi:type="dcterms:W3CDTF">2021-12-11T19:05:18Z</dcterms:created>
  <dcterms:modified xsi:type="dcterms:W3CDTF">2022-08-24T21:58:46Z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2020-12-13T00:00:00Z</vt:filetime>
  </property>
  <property fmtid="{D5CDD505-2E9C-101B-9397-08002B2CF9AE}" pid="3" name="Creator">
    <vt:lpwstr>Adobe InDesign 16.0 (Macintosh)</vt:lpwstr>
  </property>
  <property fmtid="{D5CDD505-2E9C-101B-9397-08002B2CF9AE}" pid="4" name="LastSaved">
    <vt:filetime>2021-12-11T00:00:00Z</vt:filetime>
  </property>
</Properties>
</file>